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fntdata" ContentType="application/x-fontdata"/>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ppt/metadata" ContentType="application/binary"/>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48"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Raleway" charset="0"/>
      <p:regular r:id="rId21"/>
      <p:bold r:id="rId22"/>
      <p:italic r:id="rId23"/>
      <p:boldItalic r:id="rId24"/>
    </p:embeddedFont>
    <p:embeddedFont>
      <p:font typeface="Caveat" charset="0"/>
      <p:regular r:id="rId25"/>
      <p:bold r:id="rId26"/>
    </p:embeddedFont>
    <p:embeddedFont>
      <p:font typeface="Lato" charset="0"/>
      <p:regular r:id="rId27"/>
      <p:bold r:id="rId28"/>
      <p:italic r:id="rId29"/>
      <p:boldItalic r:id="rId3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p15:guide id="1" orient="horz" pos="1620">
          <p15:clr>
            <a:srgbClr val="A4A3A4"/>
          </p15:clr>
        </p15:guide>
        <p15:guide id="2" pos="2880">
          <p15:clr>
            <a:srgbClr val="A4A3A4"/>
          </p15:clr>
        </p15:guide>
      </p15:sldGuideLst>
    </p:ext>
    <p:ext uri="http://customooxmlschemas.google.com/">
      <go:slidesCustomData xmlns:go="http://customooxmlschemas.google.com/"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r:id="rId35" roundtripDataSignature="AMtx7mhyGciP/im+Y2ikJIUiYnKFLmYCRg=="/>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82F2903A-3FA9-4313-8C76-C3010D200515}">
  <a:tblStyle styleId="{82F2903A-3FA9-4313-8C76-C3010D200515}" styleName="Table_0">
    <a:wholeTbl>
      <a:tcTxStyle b="off" i="off">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b="off" i="off"/>
      <a:tcStyle>
        <a:tcBdr/>
      </a:tcStyle>
    </a:band1H>
    <a:band2H>
      <a:tcTxStyle b="off" i="off"/>
      <a:tcStyle>
        <a:tcBdr/>
      </a:tcStyle>
    </a:band2H>
    <a:band1V>
      <a:tcTxStyle b="off" i="off"/>
      <a:tcStyle>
        <a:tcBdr/>
      </a:tcStyle>
    </a:band1V>
    <a:band2V>
      <a:tcTxStyle b="off" i="off"/>
      <a:tcStyle>
        <a:tcBdr/>
      </a:tcStyle>
    </a:band2V>
    <a:lastCol>
      <a:tcTxStyle b="off" i="off"/>
      <a:tcStyle>
        <a:tcBdr/>
      </a:tcStyle>
    </a:lastCol>
    <a:firstCol>
      <a:tcTxStyle b="off" i="off"/>
      <a:tcStyle>
        <a:tcBdr/>
      </a:tcStyle>
    </a:firstCol>
    <a:lastRow>
      <a:tcTxStyle b="off" i="off"/>
      <a:tcStyle>
        <a:tcBdr/>
      </a:tcStyle>
    </a:lastRow>
    <a:seCell>
      <a:tcTxStyle b="off" i="off"/>
      <a:tcStyle>
        <a:tcBdr/>
      </a:tcStyle>
    </a:seCell>
    <a:swCell>
      <a:tcTxStyle b="off" i="off"/>
      <a:tcStyle>
        <a:tcBdr/>
      </a:tcStyle>
    </a:swCell>
    <a:firstRow>
      <a:tcTxStyle b="off" i="off"/>
      <a:tcStyle>
        <a:tcBdr/>
      </a:tcStyle>
    </a:firstRow>
    <a:neCell>
      <a:tcTxStyle b="off" i="off"/>
      <a:tcStyle>
        <a:tcBdr/>
      </a:tcStyle>
    </a:neCell>
    <a:nwCell>
      <a:tcTxStyle b="off" i="off"/>
      <a:tcStyle>
        <a:tcBdr/>
      </a:tcStyle>
    </a:nwCell>
  </a:tblStyle>
  <a:tblStyle styleId="{989E6286-EB1E-44E0-B674-3BBB04169167}" styleName="Table_1">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p:scale>
          <a:sx n="102" d="100"/>
          <a:sy n="102" d="100"/>
        </p:scale>
        <p:origin x="-456" y="228"/>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6.fntdata"/><Relationship Id="rId39"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5.fntdata"/><Relationship Id="rId38"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29"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4.fntdata"/><Relationship Id="rId37"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3.fntdata"/><Relationship Id="rId28" Type="http://schemas.openxmlformats.org/officeDocument/2006/relationships/font" Target="fonts/font8.fntdata"/><Relationship Id="rId36"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2.fntdata"/><Relationship Id="rId27" Type="http://schemas.openxmlformats.org/officeDocument/2006/relationships/font" Target="fonts/font7.fntdata"/><Relationship Id="rId30" Type="http://schemas.openxmlformats.org/officeDocument/2006/relationships/font" Target="fonts/font10.fntdata"/><Relationship Id="rId35" Type="http://customschemas.google.com/relationships/presentationmetadata" Target="metadata"/></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marR="0" lvl="0"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1pPr>
            <a:lvl2pPr marL="914400" marR="0" lvl="1"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2pPr>
            <a:lvl3pPr marL="1371600" marR="0" lvl="2"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3pPr>
            <a:lvl4pPr marL="1828800" marR="0" lvl="3"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4pPr>
            <a:lvl5pPr marL="2286000" marR="0" lvl="4"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5pPr>
            <a:lvl6pPr marL="2743200" marR="0" lvl="5"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6pPr>
            <a:lvl7pPr marL="3200400" marR="0" lvl="6"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7pPr>
            <a:lvl8pPr marL="3657600" marR="0" lvl="7"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8pPr>
            <a:lvl9pPr marL="4114800" marR="0" lvl="8" indent="-317500" algn="l" rtl="0">
              <a:lnSpc>
                <a:spcPct val="100000"/>
              </a:lnSpc>
              <a:spcBef>
                <a:spcPts val="0"/>
              </a:spcBef>
              <a:spcAft>
                <a:spcPts val="0"/>
              </a:spcAft>
              <a:buClr>
                <a:srgbClr val="000000"/>
              </a:buClr>
              <a:buSzPts val="1400"/>
              <a:buFont typeface="Arial"/>
              <a:buChar char="■"/>
              <a:defRPr sz="1100" b="0" i="0" u="none" strike="noStrike" cap="none">
                <a:solidFill>
                  <a:srgbClr val="000000"/>
                </a:solidFill>
                <a:latin typeface="Arial"/>
                <a:ea typeface="Arial"/>
                <a:cs typeface="Arial"/>
                <a:sym typeface="Arial"/>
              </a:defRPr>
            </a:lvl9pPr>
          </a:lstStyle>
          <a:p>
            <a:endParaRPr/>
          </a:p>
        </p:txBody>
      </p:sp>
    </p:spTree>
    <p:extLst>
      <p:ext uri="{BB962C8B-B14F-4D97-AF65-F5344CB8AC3E}">
        <p14:creationId xmlns:p14="http://schemas.microsoft.com/office/powerpoint/2010/main" val="2307586740"/>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1"/>
        <p:cNvGrpSpPr/>
        <p:nvPr/>
      </p:nvGrpSpPr>
      <p:grpSpPr>
        <a:xfrm>
          <a:off x="0" y="0"/>
          <a:ext cx="0" cy="0"/>
          <a:chOff x="0" y="0"/>
          <a:chExt cx="0" cy="0"/>
        </a:xfrm>
      </p:grpSpPr>
      <p:sp>
        <p:nvSpPr>
          <p:cNvPr id="132" name="Google Shape;132;p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33" name="Google Shape;133;p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5"/>
        <p:cNvGrpSpPr/>
        <p:nvPr/>
      </p:nvGrpSpPr>
      <p:grpSpPr>
        <a:xfrm>
          <a:off x="0" y="0"/>
          <a:ext cx="0" cy="0"/>
          <a:chOff x="0" y="0"/>
          <a:chExt cx="0" cy="0"/>
        </a:xfrm>
      </p:grpSpPr>
      <p:sp>
        <p:nvSpPr>
          <p:cNvPr id="186" name="Google Shape;186;gd96ad32ce1_0_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7" name="Google Shape;187;gd96ad32ce1_0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1"/>
        <p:cNvGrpSpPr/>
        <p:nvPr/>
      </p:nvGrpSpPr>
      <p:grpSpPr>
        <a:xfrm>
          <a:off x="0" y="0"/>
          <a:ext cx="0" cy="0"/>
          <a:chOff x="0" y="0"/>
          <a:chExt cx="0" cy="0"/>
        </a:xfrm>
      </p:grpSpPr>
      <p:sp>
        <p:nvSpPr>
          <p:cNvPr id="192" name="Google Shape;192;gd96ad32ce1_0_21: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3" name="Google Shape;193;gd96ad32ce1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7"/>
        <p:cNvGrpSpPr/>
        <p:nvPr/>
      </p:nvGrpSpPr>
      <p:grpSpPr>
        <a:xfrm>
          <a:off x="0" y="0"/>
          <a:ext cx="0" cy="0"/>
          <a:chOff x="0" y="0"/>
          <a:chExt cx="0" cy="0"/>
        </a:xfrm>
      </p:grpSpPr>
      <p:sp>
        <p:nvSpPr>
          <p:cNvPr id="198" name="Google Shape;198;gd96ad32ce1_0_3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 name="Google Shape;199;gd96ad32ce1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
        <p:cNvGrpSpPr/>
        <p:nvPr/>
      </p:nvGrpSpPr>
      <p:grpSpPr>
        <a:xfrm>
          <a:off x="0" y="0"/>
          <a:ext cx="0" cy="0"/>
          <a:chOff x="0" y="0"/>
          <a:chExt cx="0" cy="0"/>
        </a:xfrm>
      </p:grpSpPr>
      <p:sp>
        <p:nvSpPr>
          <p:cNvPr id="204" name="Google Shape;204;gd96ad32ce1_0_3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5" name="Google Shape;205;gd96ad32ce1_0_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9"/>
        <p:cNvGrpSpPr/>
        <p:nvPr/>
      </p:nvGrpSpPr>
      <p:grpSpPr>
        <a:xfrm>
          <a:off x="0" y="0"/>
          <a:ext cx="0" cy="0"/>
          <a:chOff x="0" y="0"/>
          <a:chExt cx="0" cy="0"/>
        </a:xfrm>
      </p:grpSpPr>
      <p:sp>
        <p:nvSpPr>
          <p:cNvPr id="210" name="Google Shape;210;p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1" name="Google Shape;211;p11: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5"/>
        <p:cNvGrpSpPr/>
        <p:nvPr/>
      </p:nvGrpSpPr>
      <p:grpSpPr>
        <a:xfrm>
          <a:off x="0" y="0"/>
          <a:ext cx="0" cy="0"/>
          <a:chOff x="0" y="0"/>
          <a:chExt cx="0" cy="0"/>
        </a:xfrm>
      </p:grpSpPr>
      <p:sp>
        <p:nvSpPr>
          <p:cNvPr id="216" name="Google Shape;216;p1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17" name="Google Shape;217;p1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1"/>
        <p:cNvGrpSpPr/>
        <p:nvPr/>
      </p:nvGrpSpPr>
      <p:grpSpPr>
        <a:xfrm>
          <a:off x="0" y="0"/>
          <a:ext cx="0" cy="0"/>
          <a:chOff x="0" y="0"/>
          <a:chExt cx="0" cy="0"/>
        </a:xfrm>
      </p:grpSpPr>
      <p:sp>
        <p:nvSpPr>
          <p:cNvPr id="222" name="Google Shape;222;p1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3" name="Google Shape;223;p1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6"/>
        <p:cNvGrpSpPr/>
        <p:nvPr/>
      </p:nvGrpSpPr>
      <p:grpSpPr>
        <a:xfrm>
          <a:off x="0" y="0"/>
          <a:ext cx="0" cy="0"/>
          <a:chOff x="0" y="0"/>
          <a:chExt cx="0" cy="0"/>
        </a:xfrm>
      </p:grpSpPr>
      <p:sp>
        <p:nvSpPr>
          <p:cNvPr id="227" name="Google Shape;227;p1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28" name="Google Shape;228;p1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1"/>
        <p:cNvGrpSpPr/>
        <p:nvPr/>
      </p:nvGrpSpPr>
      <p:grpSpPr>
        <a:xfrm>
          <a:off x="0" y="0"/>
          <a:ext cx="0" cy="0"/>
          <a:chOff x="0" y="0"/>
          <a:chExt cx="0" cy="0"/>
        </a:xfrm>
      </p:grpSpPr>
      <p:sp>
        <p:nvSpPr>
          <p:cNvPr id="232" name="Google Shape;232;p15: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233" name="Google Shape;233;p15: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1" name="Google Shape;141;p2: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
        <p:cNvGrpSpPr/>
        <p:nvPr/>
      </p:nvGrpSpPr>
      <p:grpSpPr>
        <a:xfrm>
          <a:off x="0" y="0"/>
          <a:ext cx="0" cy="0"/>
          <a:chOff x="0" y="0"/>
          <a:chExt cx="0" cy="0"/>
        </a:xfrm>
      </p:grpSpPr>
      <p:sp>
        <p:nvSpPr>
          <p:cNvPr id="146" name="Google Shape;146;p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47" name="Google Shape;147;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1"/>
        <p:cNvGrpSpPr/>
        <p:nvPr/>
      </p:nvGrpSpPr>
      <p:grpSpPr>
        <a:xfrm>
          <a:off x="0" y="0"/>
          <a:ext cx="0" cy="0"/>
          <a:chOff x="0" y="0"/>
          <a:chExt cx="0" cy="0"/>
        </a:xfrm>
      </p:grpSpPr>
      <p:sp>
        <p:nvSpPr>
          <p:cNvPr id="152" name="Google Shape;152;p4: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3" name="Google Shape;153;p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7"/>
        <p:cNvGrpSpPr/>
        <p:nvPr/>
      </p:nvGrpSpPr>
      <p:grpSpPr>
        <a:xfrm>
          <a:off x="0" y="0"/>
          <a:ext cx="0" cy="0"/>
          <a:chOff x="0" y="0"/>
          <a:chExt cx="0" cy="0"/>
        </a:xfrm>
      </p:grpSpPr>
      <p:sp>
        <p:nvSpPr>
          <p:cNvPr id="158" name="Google Shape;158;p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59" name="Google Shape;159;p6: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3"/>
        <p:cNvGrpSpPr/>
        <p:nvPr/>
      </p:nvGrpSpPr>
      <p:grpSpPr>
        <a:xfrm>
          <a:off x="0" y="0"/>
          <a:ext cx="0" cy="0"/>
          <a:chOff x="0" y="0"/>
          <a:chExt cx="0" cy="0"/>
        </a:xfrm>
      </p:grpSpPr>
      <p:sp>
        <p:nvSpPr>
          <p:cNvPr id="164" name="Google Shape;164;p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65" name="Google Shape;165;p7: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8"/>
        <p:cNvGrpSpPr/>
        <p:nvPr/>
      </p:nvGrpSpPr>
      <p:grpSpPr>
        <a:xfrm>
          <a:off x="0" y="0"/>
          <a:ext cx="0" cy="0"/>
          <a:chOff x="0" y="0"/>
          <a:chExt cx="0" cy="0"/>
        </a:xfrm>
      </p:grpSpPr>
      <p:sp>
        <p:nvSpPr>
          <p:cNvPr id="169" name="Google Shape;169;p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0" name="Google Shape;170;p8: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9: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75" name="Google Shape;175;p9: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9"/>
        <p:cNvGrpSpPr/>
        <p:nvPr/>
      </p:nvGrpSpPr>
      <p:grpSpPr>
        <a:xfrm>
          <a:off x="0" y="0"/>
          <a:ext cx="0" cy="0"/>
          <a:chOff x="0" y="0"/>
          <a:chExt cx="0" cy="0"/>
        </a:xfrm>
      </p:grpSpPr>
      <p:sp>
        <p:nvSpPr>
          <p:cNvPr id="180" name="Google Shape;180;p1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181" name="Google Shape;181;p1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400"/>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9"/>
        <p:cNvGrpSpPr/>
        <p:nvPr/>
      </p:nvGrpSpPr>
      <p:grpSpPr>
        <a:xfrm>
          <a:off x="0" y="0"/>
          <a:ext cx="0" cy="0"/>
          <a:chOff x="0" y="0"/>
          <a:chExt cx="0" cy="0"/>
        </a:xfrm>
      </p:grpSpPr>
      <p:sp>
        <p:nvSpPr>
          <p:cNvPr id="10" name="Google Shape;10;p17"/>
          <p:cNvSpPr txBox="1">
            <a:spLocks noGrp="1"/>
          </p:cNvSpPr>
          <p:nvPr>
            <p:ph type="ctrTitle"/>
          </p:nvPr>
        </p:nvSpPr>
        <p:spPr>
          <a:xfrm>
            <a:off x="729450" y="1322450"/>
            <a:ext cx="3787800" cy="1988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000"/>
              <a:buNone/>
              <a:defRPr sz="4000">
                <a:solidFill>
                  <a:schemeClr val="dk2"/>
                </a:solidFill>
              </a:defRPr>
            </a:lvl1pPr>
            <a:lvl2pPr lvl="1" algn="l">
              <a:lnSpc>
                <a:spcPct val="100000"/>
              </a:lnSpc>
              <a:spcBef>
                <a:spcPts val="0"/>
              </a:spcBef>
              <a:spcAft>
                <a:spcPts val="0"/>
              </a:spcAft>
              <a:buClr>
                <a:schemeClr val="dk2"/>
              </a:buClr>
              <a:buSzPts val="4000"/>
              <a:buNone/>
              <a:defRPr sz="4000">
                <a:solidFill>
                  <a:schemeClr val="dk2"/>
                </a:solidFill>
              </a:defRPr>
            </a:lvl2pPr>
            <a:lvl3pPr lvl="2" algn="l">
              <a:lnSpc>
                <a:spcPct val="100000"/>
              </a:lnSpc>
              <a:spcBef>
                <a:spcPts val="0"/>
              </a:spcBef>
              <a:spcAft>
                <a:spcPts val="0"/>
              </a:spcAft>
              <a:buClr>
                <a:schemeClr val="dk2"/>
              </a:buClr>
              <a:buSzPts val="4000"/>
              <a:buNone/>
              <a:defRPr sz="4000">
                <a:solidFill>
                  <a:schemeClr val="dk2"/>
                </a:solidFill>
              </a:defRPr>
            </a:lvl3pPr>
            <a:lvl4pPr lvl="3" algn="l">
              <a:lnSpc>
                <a:spcPct val="100000"/>
              </a:lnSpc>
              <a:spcBef>
                <a:spcPts val="0"/>
              </a:spcBef>
              <a:spcAft>
                <a:spcPts val="0"/>
              </a:spcAft>
              <a:buClr>
                <a:schemeClr val="dk2"/>
              </a:buClr>
              <a:buSzPts val="4000"/>
              <a:buNone/>
              <a:defRPr sz="4000">
                <a:solidFill>
                  <a:schemeClr val="dk2"/>
                </a:solidFill>
              </a:defRPr>
            </a:lvl4pPr>
            <a:lvl5pPr lvl="4" algn="l">
              <a:lnSpc>
                <a:spcPct val="100000"/>
              </a:lnSpc>
              <a:spcBef>
                <a:spcPts val="0"/>
              </a:spcBef>
              <a:spcAft>
                <a:spcPts val="0"/>
              </a:spcAft>
              <a:buClr>
                <a:schemeClr val="dk2"/>
              </a:buClr>
              <a:buSzPts val="4000"/>
              <a:buNone/>
              <a:defRPr sz="4000">
                <a:solidFill>
                  <a:schemeClr val="dk2"/>
                </a:solidFill>
              </a:defRPr>
            </a:lvl5pPr>
            <a:lvl6pPr lvl="5" algn="l">
              <a:lnSpc>
                <a:spcPct val="100000"/>
              </a:lnSpc>
              <a:spcBef>
                <a:spcPts val="0"/>
              </a:spcBef>
              <a:spcAft>
                <a:spcPts val="0"/>
              </a:spcAft>
              <a:buClr>
                <a:schemeClr val="dk2"/>
              </a:buClr>
              <a:buSzPts val="4000"/>
              <a:buNone/>
              <a:defRPr sz="4000">
                <a:solidFill>
                  <a:schemeClr val="dk2"/>
                </a:solidFill>
              </a:defRPr>
            </a:lvl6pPr>
            <a:lvl7pPr lvl="6" algn="l">
              <a:lnSpc>
                <a:spcPct val="100000"/>
              </a:lnSpc>
              <a:spcBef>
                <a:spcPts val="0"/>
              </a:spcBef>
              <a:spcAft>
                <a:spcPts val="0"/>
              </a:spcAft>
              <a:buClr>
                <a:schemeClr val="dk2"/>
              </a:buClr>
              <a:buSzPts val="4000"/>
              <a:buNone/>
              <a:defRPr sz="4000">
                <a:solidFill>
                  <a:schemeClr val="dk2"/>
                </a:solidFill>
              </a:defRPr>
            </a:lvl7pPr>
            <a:lvl8pPr lvl="7" algn="l">
              <a:lnSpc>
                <a:spcPct val="100000"/>
              </a:lnSpc>
              <a:spcBef>
                <a:spcPts val="0"/>
              </a:spcBef>
              <a:spcAft>
                <a:spcPts val="0"/>
              </a:spcAft>
              <a:buClr>
                <a:schemeClr val="dk2"/>
              </a:buClr>
              <a:buSzPts val="4000"/>
              <a:buNone/>
              <a:defRPr sz="4000">
                <a:solidFill>
                  <a:schemeClr val="dk2"/>
                </a:solidFill>
              </a:defRPr>
            </a:lvl8pPr>
            <a:lvl9pPr lvl="8" algn="l">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11" name="Google Shape;11;p17"/>
          <p:cNvSpPr txBox="1">
            <a:spLocks noGrp="1"/>
          </p:cNvSpPr>
          <p:nvPr>
            <p:ph type="subTitle" idx="1"/>
          </p:nvPr>
        </p:nvSpPr>
        <p:spPr>
          <a:xfrm>
            <a:off x="729595" y="3401500"/>
            <a:ext cx="37878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2" name="Google Shape;12;p1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grpSp>
        <p:nvGrpSpPr>
          <p:cNvPr id="13" name="Google Shape;13;p17"/>
          <p:cNvGrpSpPr/>
          <p:nvPr/>
        </p:nvGrpSpPr>
        <p:grpSpPr>
          <a:xfrm>
            <a:off x="830392" y="1191256"/>
            <a:ext cx="745763" cy="45826"/>
            <a:chOff x="4580561" y="2589004"/>
            <a:chExt cx="1064464" cy="25200"/>
          </a:xfrm>
        </p:grpSpPr>
        <p:sp>
          <p:nvSpPr>
            <p:cNvPr id="14" name="Google Shape;14;p1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5" name="Google Shape;15;p1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6" name="Google Shape;16;p17"/>
          <p:cNvSpPr/>
          <p:nvPr/>
        </p:nvSpPr>
        <p:spPr>
          <a:xfrm>
            <a:off x="0" y="0"/>
            <a:ext cx="9144000" cy="4878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95"/>
        <p:cNvGrpSpPr/>
        <p:nvPr/>
      </p:nvGrpSpPr>
      <p:grpSpPr>
        <a:xfrm>
          <a:off x="0" y="0"/>
          <a:ext cx="0" cy="0"/>
          <a:chOff x="0" y="0"/>
          <a:chExt cx="0" cy="0"/>
        </a:xfrm>
      </p:grpSpPr>
      <p:sp>
        <p:nvSpPr>
          <p:cNvPr id="96" name="Google Shape;96;p26"/>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7" name="Google Shape;97;p2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98"/>
        <p:cNvGrpSpPr/>
        <p:nvPr/>
      </p:nvGrpSpPr>
      <p:grpSpPr>
        <a:xfrm>
          <a:off x="0" y="0"/>
          <a:ext cx="0" cy="0"/>
          <a:chOff x="0" y="0"/>
          <a:chExt cx="0" cy="0"/>
        </a:xfrm>
      </p:grpSpPr>
      <p:sp>
        <p:nvSpPr>
          <p:cNvPr id="99" name="Google Shape;99;p27"/>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00" name="Google Shape;100;p27"/>
          <p:cNvGrpSpPr/>
          <p:nvPr/>
        </p:nvGrpSpPr>
        <p:grpSpPr>
          <a:xfrm>
            <a:off x="830392" y="1191256"/>
            <a:ext cx="745763" cy="45826"/>
            <a:chOff x="4580561" y="2589004"/>
            <a:chExt cx="1064464" cy="25200"/>
          </a:xfrm>
        </p:grpSpPr>
        <p:sp>
          <p:nvSpPr>
            <p:cNvPr id="101" name="Google Shape;101;p27"/>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2" name="Google Shape;102;p27"/>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03" name="Google Shape;103;p27"/>
          <p:cNvSpPr txBox="1">
            <a:spLocks noGrp="1"/>
          </p:cNvSpPr>
          <p:nvPr>
            <p:ph type="title"/>
          </p:nvPr>
        </p:nvSpPr>
        <p:spPr>
          <a:xfrm>
            <a:off x="730000" y="1318650"/>
            <a:ext cx="3300900" cy="13815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104" name="Google Shape;104;p27"/>
          <p:cNvSpPr txBox="1">
            <a:spLocks noGrp="1"/>
          </p:cNvSpPr>
          <p:nvPr>
            <p:ph type="body" idx="1"/>
          </p:nvPr>
        </p:nvSpPr>
        <p:spPr>
          <a:xfrm>
            <a:off x="721225" y="2781725"/>
            <a:ext cx="3300900" cy="1597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05" name="Google Shape;105;p27"/>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106"/>
        <p:cNvGrpSpPr/>
        <p:nvPr/>
      </p:nvGrpSpPr>
      <p:grpSpPr>
        <a:xfrm>
          <a:off x="0" y="0"/>
          <a:ext cx="0" cy="0"/>
          <a:chOff x="0" y="0"/>
          <a:chExt cx="0" cy="0"/>
        </a:xfrm>
      </p:grpSpPr>
      <p:grpSp>
        <p:nvGrpSpPr>
          <p:cNvPr id="107" name="Google Shape;107;p28"/>
          <p:cNvGrpSpPr/>
          <p:nvPr/>
        </p:nvGrpSpPr>
        <p:grpSpPr>
          <a:xfrm>
            <a:off x="830392" y="4169130"/>
            <a:ext cx="745763" cy="45826"/>
            <a:chOff x="4580561" y="2589004"/>
            <a:chExt cx="1064464" cy="25200"/>
          </a:xfrm>
        </p:grpSpPr>
        <p:sp>
          <p:nvSpPr>
            <p:cNvPr id="108" name="Google Shape;108;p2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09" name="Google Shape;109;p2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0" name="Google Shape;110;p28"/>
          <p:cNvSpPr txBox="1">
            <a:spLocks noGrp="1"/>
          </p:cNvSpPr>
          <p:nvPr>
            <p:ph type="title"/>
          </p:nvPr>
        </p:nvSpPr>
        <p:spPr>
          <a:xfrm>
            <a:off x="729450" y="864300"/>
            <a:ext cx="7021200" cy="2985000"/>
          </a:xfrm>
          <a:prstGeom prst="rect">
            <a:avLst/>
          </a:prstGeom>
          <a:noFill/>
          <a:ln>
            <a:noFill/>
          </a:ln>
        </p:spPr>
        <p:txBody>
          <a:bodyPr spcFirstLastPara="1" wrap="square" lIns="91425" tIns="91425" rIns="91425" bIns="91425" anchor="ctr" anchorCtr="0">
            <a:noAutofit/>
          </a:bodyPr>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sp>
        <p:nvSpPr>
          <p:cNvPr id="111" name="Google Shape;111;p2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12"/>
        <p:cNvGrpSpPr/>
        <p:nvPr/>
      </p:nvGrpSpPr>
      <p:grpSpPr>
        <a:xfrm>
          <a:off x="0" y="0"/>
          <a:ext cx="0" cy="0"/>
          <a:chOff x="0" y="0"/>
          <a:chExt cx="0" cy="0"/>
        </a:xfrm>
      </p:grpSpPr>
      <p:sp>
        <p:nvSpPr>
          <p:cNvPr id="113" name="Google Shape;113;p29"/>
          <p:cNvSpPr/>
          <p:nvPr/>
        </p:nvSpPr>
        <p:spPr>
          <a:xfrm>
            <a:off x="0" y="0"/>
            <a:ext cx="4572000" cy="51435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114" name="Google Shape;114;p29"/>
          <p:cNvGrpSpPr/>
          <p:nvPr/>
        </p:nvGrpSpPr>
        <p:grpSpPr>
          <a:xfrm>
            <a:off x="830392" y="1191256"/>
            <a:ext cx="745763" cy="45826"/>
            <a:chOff x="4580561" y="2589004"/>
            <a:chExt cx="1064464" cy="25200"/>
          </a:xfrm>
        </p:grpSpPr>
        <p:sp>
          <p:nvSpPr>
            <p:cNvPr id="115" name="Google Shape;115;p29"/>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16" name="Google Shape;116;p29"/>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17" name="Google Shape;117;p29"/>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118" name="Google Shape;118;p29"/>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119" name="Google Shape;119;p29"/>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120" name="Google Shape;120;p29"/>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121"/>
        <p:cNvGrpSpPr/>
        <p:nvPr/>
      </p:nvGrpSpPr>
      <p:grpSpPr>
        <a:xfrm>
          <a:off x="0" y="0"/>
          <a:ext cx="0" cy="0"/>
          <a:chOff x="0" y="0"/>
          <a:chExt cx="0" cy="0"/>
        </a:xfrm>
      </p:grpSpPr>
      <p:sp>
        <p:nvSpPr>
          <p:cNvPr id="122" name="Google Shape;122;p30"/>
          <p:cNvSpPr txBox="1">
            <a:spLocks noGrp="1"/>
          </p:cNvSpPr>
          <p:nvPr>
            <p:ph type="body" idx="1"/>
          </p:nvPr>
        </p:nvSpPr>
        <p:spPr>
          <a:xfrm>
            <a:off x="724950" y="4372551"/>
            <a:ext cx="7697400" cy="460500"/>
          </a:xfrm>
          <a:prstGeom prst="rect">
            <a:avLst/>
          </a:prstGeom>
          <a:noFill/>
          <a:ln>
            <a:noFill/>
          </a:ln>
        </p:spPr>
        <p:txBody>
          <a:bodyPr spcFirstLastPara="1" wrap="square" lIns="91425" tIns="91425" rIns="91425" bIns="91425" anchor="ctr" anchorCtr="0">
            <a:noAutofit/>
          </a:bodyPr>
          <a:lstStyle>
            <a:lvl1pPr marL="457200" lvl="0" indent="-228600" algn="l">
              <a:lnSpc>
                <a:spcPct val="100000"/>
              </a:lnSpc>
              <a:spcBef>
                <a:spcPts val="0"/>
              </a:spcBef>
              <a:spcAft>
                <a:spcPts val="0"/>
              </a:spcAft>
              <a:buSzPts val="1300"/>
              <a:buNone/>
              <a:defRPr/>
            </a:lvl1pPr>
          </a:lstStyle>
          <a:p>
            <a:endParaRPr/>
          </a:p>
        </p:txBody>
      </p:sp>
      <p:sp>
        <p:nvSpPr>
          <p:cNvPr id="123" name="Google Shape;123;p3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ig number">
  <p:cSld name="BIG_NUMBER">
    <p:bg>
      <p:bgPr>
        <a:solidFill>
          <a:schemeClr val="dk1"/>
        </a:solidFill>
        <a:effectLst/>
      </p:bgPr>
    </p:bg>
    <p:spTree>
      <p:nvGrpSpPr>
        <p:cNvPr id="1" name="Shape 124"/>
        <p:cNvGrpSpPr/>
        <p:nvPr/>
      </p:nvGrpSpPr>
      <p:grpSpPr>
        <a:xfrm>
          <a:off x="0" y="0"/>
          <a:ext cx="0" cy="0"/>
          <a:chOff x="0" y="0"/>
          <a:chExt cx="0" cy="0"/>
        </a:xfrm>
      </p:grpSpPr>
      <p:grpSp>
        <p:nvGrpSpPr>
          <p:cNvPr id="125" name="Google Shape;125;p31"/>
          <p:cNvGrpSpPr/>
          <p:nvPr/>
        </p:nvGrpSpPr>
        <p:grpSpPr>
          <a:xfrm>
            <a:off x="830392" y="4169130"/>
            <a:ext cx="745763" cy="45826"/>
            <a:chOff x="4580561" y="2589004"/>
            <a:chExt cx="1064464" cy="25200"/>
          </a:xfrm>
        </p:grpSpPr>
        <p:sp>
          <p:nvSpPr>
            <p:cNvPr id="126" name="Google Shape;126;p31"/>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127" name="Google Shape;127;p31"/>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128" name="Google Shape;128;p31"/>
          <p:cNvSpPr txBox="1">
            <a:spLocks noGrp="1"/>
          </p:cNvSpPr>
          <p:nvPr>
            <p:ph type="title" hasCustomPrompt="1"/>
          </p:nvPr>
        </p:nvSpPr>
        <p:spPr>
          <a:xfrm>
            <a:off x="729450" y="733950"/>
            <a:ext cx="7688400" cy="12447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8000"/>
              <a:buNone/>
              <a:defRPr sz="8000">
                <a:solidFill>
                  <a:schemeClr val="lt1"/>
                </a:solidFill>
              </a:defRPr>
            </a:lvl1pPr>
            <a:lvl2pPr lvl="1" algn="l">
              <a:lnSpc>
                <a:spcPct val="100000"/>
              </a:lnSpc>
              <a:spcBef>
                <a:spcPts val="0"/>
              </a:spcBef>
              <a:spcAft>
                <a:spcPts val="0"/>
              </a:spcAft>
              <a:buClr>
                <a:schemeClr val="lt1"/>
              </a:buClr>
              <a:buSzPts val="8000"/>
              <a:buNone/>
              <a:defRPr sz="8000">
                <a:solidFill>
                  <a:schemeClr val="lt1"/>
                </a:solidFill>
              </a:defRPr>
            </a:lvl2pPr>
            <a:lvl3pPr lvl="2" algn="l">
              <a:lnSpc>
                <a:spcPct val="100000"/>
              </a:lnSpc>
              <a:spcBef>
                <a:spcPts val="0"/>
              </a:spcBef>
              <a:spcAft>
                <a:spcPts val="0"/>
              </a:spcAft>
              <a:buClr>
                <a:schemeClr val="lt1"/>
              </a:buClr>
              <a:buSzPts val="8000"/>
              <a:buNone/>
              <a:defRPr sz="8000">
                <a:solidFill>
                  <a:schemeClr val="lt1"/>
                </a:solidFill>
              </a:defRPr>
            </a:lvl3pPr>
            <a:lvl4pPr lvl="3" algn="l">
              <a:lnSpc>
                <a:spcPct val="100000"/>
              </a:lnSpc>
              <a:spcBef>
                <a:spcPts val="0"/>
              </a:spcBef>
              <a:spcAft>
                <a:spcPts val="0"/>
              </a:spcAft>
              <a:buClr>
                <a:schemeClr val="lt1"/>
              </a:buClr>
              <a:buSzPts val="8000"/>
              <a:buNone/>
              <a:defRPr sz="8000">
                <a:solidFill>
                  <a:schemeClr val="lt1"/>
                </a:solidFill>
              </a:defRPr>
            </a:lvl4pPr>
            <a:lvl5pPr lvl="4" algn="l">
              <a:lnSpc>
                <a:spcPct val="100000"/>
              </a:lnSpc>
              <a:spcBef>
                <a:spcPts val="0"/>
              </a:spcBef>
              <a:spcAft>
                <a:spcPts val="0"/>
              </a:spcAft>
              <a:buClr>
                <a:schemeClr val="lt1"/>
              </a:buClr>
              <a:buSzPts val="8000"/>
              <a:buNone/>
              <a:defRPr sz="8000">
                <a:solidFill>
                  <a:schemeClr val="lt1"/>
                </a:solidFill>
              </a:defRPr>
            </a:lvl5pPr>
            <a:lvl6pPr lvl="5" algn="l">
              <a:lnSpc>
                <a:spcPct val="100000"/>
              </a:lnSpc>
              <a:spcBef>
                <a:spcPts val="0"/>
              </a:spcBef>
              <a:spcAft>
                <a:spcPts val="0"/>
              </a:spcAft>
              <a:buClr>
                <a:schemeClr val="lt1"/>
              </a:buClr>
              <a:buSzPts val="8000"/>
              <a:buNone/>
              <a:defRPr sz="8000">
                <a:solidFill>
                  <a:schemeClr val="lt1"/>
                </a:solidFill>
              </a:defRPr>
            </a:lvl6pPr>
            <a:lvl7pPr lvl="6" algn="l">
              <a:lnSpc>
                <a:spcPct val="100000"/>
              </a:lnSpc>
              <a:spcBef>
                <a:spcPts val="0"/>
              </a:spcBef>
              <a:spcAft>
                <a:spcPts val="0"/>
              </a:spcAft>
              <a:buClr>
                <a:schemeClr val="lt1"/>
              </a:buClr>
              <a:buSzPts val="8000"/>
              <a:buNone/>
              <a:defRPr sz="8000">
                <a:solidFill>
                  <a:schemeClr val="lt1"/>
                </a:solidFill>
              </a:defRPr>
            </a:lvl7pPr>
            <a:lvl8pPr lvl="7" algn="l">
              <a:lnSpc>
                <a:spcPct val="100000"/>
              </a:lnSpc>
              <a:spcBef>
                <a:spcPts val="0"/>
              </a:spcBef>
              <a:spcAft>
                <a:spcPts val="0"/>
              </a:spcAft>
              <a:buClr>
                <a:schemeClr val="lt1"/>
              </a:buClr>
              <a:buSzPts val="8000"/>
              <a:buNone/>
              <a:defRPr sz="8000">
                <a:solidFill>
                  <a:schemeClr val="lt1"/>
                </a:solidFill>
              </a:defRPr>
            </a:lvl8pPr>
            <a:lvl9pPr lvl="8" algn="l">
              <a:lnSpc>
                <a:spcPct val="100000"/>
              </a:lnSpc>
              <a:spcBef>
                <a:spcPts val="0"/>
              </a:spcBef>
              <a:spcAft>
                <a:spcPts val="0"/>
              </a:spcAft>
              <a:buClr>
                <a:schemeClr val="lt1"/>
              </a:buClr>
              <a:buSzPts val="8000"/>
              <a:buNone/>
              <a:defRPr sz="8000">
                <a:solidFill>
                  <a:schemeClr val="lt1"/>
                </a:solidFill>
              </a:defRPr>
            </a:lvl9pPr>
          </a:lstStyle>
          <a:p>
            <a:r>
              <a:t>xx%</a:t>
            </a:r>
          </a:p>
        </p:txBody>
      </p:sp>
      <p:sp>
        <p:nvSpPr>
          <p:cNvPr id="129" name="Google Shape;129;p31"/>
          <p:cNvSpPr txBox="1">
            <a:spLocks noGrp="1"/>
          </p:cNvSpPr>
          <p:nvPr>
            <p:ph type="body" idx="1"/>
          </p:nvPr>
        </p:nvSpPr>
        <p:spPr>
          <a:xfrm>
            <a:off x="729450" y="2272888"/>
            <a:ext cx="7688400" cy="15804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Clr>
                <a:schemeClr val="lt1"/>
              </a:buClr>
              <a:buSzPts val="1300"/>
              <a:buChar char="●"/>
              <a:defRPr>
                <a:solidFill>
                  <a:schemeClr val="lt1"/>
                </a:solidFill>
              </a:defRPr>
            </a:lvl1pPr>
            <a:lvl2pPr marL="914400" lvl="1" indent="-298450" algn="l">
              <a:lnSpc>
                <a:spcPct val="115000"/>
              </a:lnSpc>
              <a:spcBef>
                <a:spcPts val="1600"/>
              </a:spcBef>
              <a:spcAft>
                <a:spcPts val="0"/>
              </a:spcAft>
              <a:buClr>
                <a:schemeClr val="lt1"/>
              </a:buClr>
              <a:buSzPts val="1100"/>
              <a:buChar char="○"/>
              <a:defRPr>
                <a:solidFill>
                  <a:schemeClr val="lt1"/>
                </a:solidFill>
              </a:defRPr>
            </a:lvl2pPr>
            <a:lvl3pPr marL="1371600" lvl="2" indent="-298450" algn="l">
              <a:lnSpc>
                <a:spcPct val="115000"/>
              </a:lnSpc>
              <a:spcBef>
                <a:spcPts val="1600"/>
              </a:spcBef>
              <a:spcAft>
                <a:spcPts val="0"/>
              </a:spcAft>
              <a:buClr>
                <a:schemeClr val="lt1"/>
              </a:buClr>
              <a:buSzPts val="1100"/>
              <a:buChar char="■"/>
              <a:defRPr>
                <a:solidFill>
                  <a:schemeClr val="lt1"/>
                </a:solidFill>
              </a:defRPr>
            </a:lvl3pPr>
            <a:lvl4pPr marL="1828800" lvl="3" indent="-298450" algn="l">
              <a:lnSpc>
                <a:spcPct val="115000"/>
              </a:lnSpc>
              <a:spcBef>
                <a:spcPts val="1600"/>
              </a:spcBef>
              <a:spcAft>
                <a:spcPts val="0"/>
              </a:spcAft>
              <a:buClr>
                <a:schemeClr val="lt1"/>
              </a:buClr>
              <a:buSzPts val="1100"/>
              <a:buChar char="●"/>
              <a:defRPr>
                <a:solidFill>
                  <a:schemeClr val="lt1"/>
                </a:solidFill>
              </a:defRPr>
            </a:lvl4pPr>
            <a:lvl5pPr marL="2286000" lvl="4" indent="-298450" algn="l">
              <a:lnSpc>
                <a:spcPct val="115000"/>
              </a:lnSpc>
              <a:spcBef>
                <a:spcPts val="1600"/>
              </a:spcBef>
              <a:spcAft>
                <a:spcPts val="0"/>
              </a:spcAft>
              <a:buClr>
                <a:schemeClr val="lt1"/>
              </a:buClr>
              <a:buSzPts val="1100"/>
              <a:buChar char="○"/>
              <a:defRPr>
                <a:solidFill>
                  <a:schemeClr val="lt1"/>
                </a:solidFill>
              </a:defRPr>
            </a:lvl5pPr>
            <a:lvl6pPr marL="2743200" lvl="5" indent="-298450" algn="l">
              <a:lnSpc>
                <a:spcPct val="115000"/>
              </a:lnSpc>
              <a:spcBef>
                <a:spcPts val="1600"/>
              </a:spcBef>
              <a:spcAft>
                <a:spcPts val="0"/>
              </a:spcAft>
              <a:buClr>
                <a:schemeClr val="lt1"/>
              </a:buClr>
              <a:buSzPts val="1100"/>
              <a:buChar char="■"/>
              <a:defRPr>
                <a:solidFill>
                  <a:schemeClr val="lt1"/>
                </a:solidFill>
              </a:defRPr>
            </a:lvl6pPr>
            <a:lvl7pPr marL="3200400" lvl="6" indent="-298450" algn="l">
              <a:lnSpc>
                <a:spcPct val="115000"/>
              </a:lnSpc>
              <a:spcBef>
                <a:spcPts val="1600"/>
              </a:spcBef>
              <a:spcAft>
                <a:spcPts val="0"/>
              </a:spcAft>
              <a:buClr>
                <a:schemeClr val="lt1"/>
              </a:buClr>
              <a:buSzPts val="1100"/>
              <a:buChar char="●"/>
              <a:defRPr>
                <a:solidFill>
                  <a:schemeClr val="lt1"/>
                </a:solidFill>
              </a:defRPr>
            </a:lvl7pPr>
            <a:lvl8pPr marL="3657600" lvl="7" indent="-298450" algn="l">
              <a:lnSpc>
                <a:spcPct val="115000"/>
              </a:lnSpc>
              <a:spcBef>
                <a:spcPts val="1600"/>
              </a:spcBef>
              <a:spcAft>
                <a:spcPts val="0"/>
              </a:spcAft>
              <a:buClr>
                <a:schemeClr val="lt1"/>
              </a:buClr>
              <a:buSzPts val="1100"/>
              <a:buChar char="○"/>
              <a:defRPr>
                <a:solidFill>
                  <a:schemeClr val="lt1"/>
                </a:solidFill>
              </a:defRPr>
            </a:lvl8pPr>
            <a:lvl9pPr marL="4114800" lvl="8" indent="-298450" algn="l">
              <a:lnSpc>
                <a:spcPct val="115000"/>
              </a:lnSpc>
              <a:spcBef>
                <a:spcPts val="1600"/>
              </a:spcBef>
              <a:spcAft>
                <a:spcPts val="1600"/>
              </a:spcAft>
              <a:buClr>
                <a:schemeClr val="lt1"/>
              </a:buClr>
              <a:buSzPts val="1100"/>
              <a:buChar char="■"/>
              <a:defRPr>
                <a:solidFill>
                  <a:schemeClr val="lt1"/>
                </a:solidFill>
              </a:defRPr>
            </a:lvl9pPr>
          </a:lstStyle>
          <a:p>
            <a:endParaRPr/>
          </a:p>
        </p:txBody>
      </p:sp>
      <p:sp>
        <p:nvSpPr>
          <p:cNvPr id="130" name="Google Shape;130;p3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7"/>
        <p:cNvGrpSpPr/>
        <p:nvPr/>
      </p:nvGrpSpPr>
      <p:grpSpPr>
        <a:xfrm>
          <a:off x="0" y="0"/>
          <a:ext cx="0" cy="0"/>
          <a:chOff x="0" y="0"/>
          <a:chExt cx="0" cy="0"/>
        </a:xfrm>
      </p:grpSpPr>
      <p:grpSp>
        <p:nvGrpSpPr>
          <p:cNvPr id="18" name="Google Shape;18;p18"/>
          <p:cNvGrpSpPr/>
          <p:nvPr/>
        </p:nvGrpSpPr>
        <p:grpSpPr>
          <a:xfrm>
            <a:off x="830392" y="1191256"/>
            <a:ext cx="745763" cy="45826"/>
            <a:chOff x="4580561" y="2589004"/>
            <a:chExt cx="1064464" cy="25200"/>
          </a:xfrm>
        </p:grpSpPr>
        <p:sp>
          <p:nvSpPr>
            <p:cNvPr id="19" name="Google Shape;19;p18"/>
            <p:cNvSpPr/>
            <p:nvPr/>
          </p:nvSpPr>
          <p:spPr>
            <a:xfrm rot="-5400000">
              <a:off x="5366325" y="2335504"/>
              <a:ext cx="25200" cy="5322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0" name="Google Shape;20;p18"/>
            <p:cNvSpPr/>
            <p:nvPr/>
          </p:nvSpPr>
          <p:spPr>
            <a:xfrm rot="-5400000">
              <a:off x="4836311" y="2333254"/>
              <a:ext cx="25200" cy="5367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1" name="Google Shape;21;p18"/>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lt1"/>
              </a:buClr>
              <a:buSzPts val="3000"/>
              <a:buNone/>
              <a:defRPr sz="3000">
                <a:solidFill>
                  <a:schemeClr val="lt1"/>
                </a:solidFill>
              </a:defRPr>
            </a:lvl1pPr>
            <a:lvl2pPr lvl="1" algn="l">
              <a:lnSpc>
                <a:spcPct val="100000"/>
              </a:lnSpc>
              <a:spcBef>
                <a:spcPts val="0"/>
              </a:spcBef>
              <a:spcAft>
                <a:spcPts val="0"/>
              </a:spcAft>
              <a:buClr>
                <a:schemeClr val="lt1"/>
              </a:buClr>
              <a:buSzPts val="3000"/>
              <a:buNone/>
              <a:defRPr sz="3000">
                <a:solidFill>
                  <a:schemeClr val="lt1"/>
                </a:solidFill>
              </a:defRPr>
            </a:lvl2pPr>
            <a:lvl3pPr lvl="2" algn="l">
              <a:lnSpc>
                <a:spcPct val="100000"/>
              </a:lnSpc>
              <a:spcBef>
                <a:spcPts val="0"/>
              </a:spcBef>
              <a:spcAft>
                <a:spcPts val="0"/>
              </a:spcAft>
              <a:buClr>
                <a:schemeClr val="lt1"/>
              </a:buClr>
              <a:buSzPts val="3000"/>
              <a:buNone/>
              <a:defRPr sz="3000">
                <a:solidFill>
                  <a:schemeClr val="lt1"/>
                </a:solidFill>
              </a:defRPr>
            </a:lvl3pPr>
            <a:lvl4pPr lvl="3" algn="l">
              <a:lnSpc>
                <a:spcPct val="100000"/>
              </a:lnSpc>
              <a:spcBef>
                <a:spcPts val="0"/>
              </a:spcBef>
              <a:spcAft>
                <a:spcPts val="0"/>
              </a:spcAft>
              <a:buClr>
                <a:schemeClr val="lt1"/>
              </a:buClr>
              <a:buSzPts val="3000"/>
              <a:buNone/>
              <a:defRPr sz="3000">
                <a:solidFill>
                  <a:schemeClr val="lt1"/>
                </a:solidFill>
              </a:defRPr>
            </a:lvl4pPr>
            <a:lvl5pPr lvl="4" algn="l">
              <a:lnSpc>
                <a:spcPct val="100000"/>
              </a:lnSpc>
              <a:spcBef>
                <a:spcPts val="0"/>
              </a:spcBef>
              <a:spcAft>
                <a:spcPts val="0"/>
              </a:spcAft>
              <a:buClr>
                <a:schemeClr val="lt1"/>
              </a:buClr>
              <a:buSzPts val="3000"/>
              <a:buNone/>
              <a:defRPr sz="3000">
                <a:solidFill>
                  <a:schemeClr val="lt1"/>
                </a:solidFill>
              </a:defRPr>
            </a:lvl5pPr>
            <a:lvl6pPr lvl="5" algn="l">
              <a:lnSpc>
                <a:spcPct val="100000"/>
              </a:lnSpc>
              <a:spcBef>
                <a:spcPts val="0"/>
              </a:spcBef>
              <a:spcAft>
                <a:spcPts val="0"/>
              </a:spcAft>
              <a:buClr>
                <a:schemeClr val="lt1"/>
              </a:buClr>
              <a:buSzPts val="3000"/>
              <a:buNone/>
              <a:defRPr sz="3000">
                <a:solidFill>
                  <a:schemeClr val="lt1"/>
                </a:solidFill>
              </a:defRPr>
            </a:lvl6pPr>
            <a:lvl7pPr lvl="6" algn="l">
              <a:lnSpc>
                <a:spcPct val="100000"/>
              </a:lnSpc>
              <a:spcBef>
                <a:spcPts val="0"/>
              </a:spcBef>
              <a:spcAft>
                <a:spcPts val="0"/>
              </a:spcAft>
              <a:buClr>
                <a:schemeClr val="lt1"/>
              </a:buClr>
              <a:buSzPts val="3000"/>
              <a:buNone/>
              <a:defRPr sz="3000">
                <a:solidFill>
                  <a:schemeClr val="lt1"/>
                </a:solidFill>
              </a:defRPr>
            </a:lvl7pPr>
            <a:lvl8pPr lvl="7" algn="l">
              <a:lnSpc>
                <a:spcPct val="100000"/>
              </a:lnSpc>
              <a:spcBef>
                <a:spcPts val="0"/>
              </a:spcBef>
              <a:spcAft>
                <a:spcPts val="0"/>
              </a:spcAft>
              <a:buClr>
                <a:schemeClr val="lt1"/>
              </a:buClr>
              <a:buSzPts val="3000"/>
              <a:buNone/>
              <a:defRPr sz="3000">
                <a:solidFill>
                  <a:schemeClr val="lt1"/>
                </a:solidFill>
              </a:defRPr>
            </a:lvl8pPr>
            <a:lvl9pPr lvl="8" algn="l">
              <a:lnSpc>
                <a:spcPct val="100000"/>
              </a:lnSpc>
              <a:spcBef>
                <a:spcPts val="0"/>
              </a:spcBef>
              <a:spcAft>
                <a:spcPts val="0"/>
              </a:spcAft>
              <a:buClr>
                <a:schemeClr val="lt1"/>
              </a:buClr>
              <a:buSzPts val="3000"/>
              <a:buNone/>
              <a:defRPr sz="3000">
                <a:solidFill>
                  <a:schemeClr val="lt1"/>
                </a:solidFill>
              </a:defRPr>
            </a:lvl9pPr>
          </a:lstStyle>
          <a:p>
            <a:endParaRPr/>
          </a:p>
        </p:txBody>
      </p:sp>
      <p:sp>
        <p:nvSpPr>
          <p:cNvPr id="22" name="Google Shape;22;p18"/>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l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title and description 1">
  <p:cSld name="SECTION_TITLE_AND_DESCRIPTION_1">
    <p:spTree>
      <p:nvGrpSpPr>
        <p:cNvPr id="1" name="Shape 23"/>
        <p:cNvGrpSpPr/>
        <p:nvPr/>
      </p:nvGrpSpPr>
      <p:grpSpPr>
        <a:xfrm>
          <a:off x="0" y="0"/>
          <a:ext cx="0" cy="0"/>
          <a:chOff x="0" y="0"/>
          <a:chExt cx="0" cy="0"/>
        </a:xfrm>
      </p:grpSpPr>
      <p:pic>
        <p:nvPicPr>
          <p:cNvPr id="24" name="Google Shape;24;p19" descr="Side view of hands writing in a notebook at a cafe"/>
          <p:cNvPicPr preferRelativeResize="0"/>
          <p:nvPr/>
        </p:nvPicPr>
        <p:blipFill rotWithShape="1">
          <a:blip r:embed="rId2">
            <a:alphaModFix/>
          </a:blip>
          <a:srcRect l="9049" t="12064" r="54351" b="26445"/>
          <a:stretch/>
        </p:blipFill>
        <p:spPr>
          <a:xfrm>
            <a:off x="1" y="-50"/>
            <a:ext cx="4572000" cy="5143501"/>
          </a:xfrm>
          <a:prstGeom prst="rect">
            <a:avLst/>
          </a:prstGeom>
          <a:noFill/>
          <a:ln>
            <a:noFill/>
          </a:ln>
        </p:spPr>
      </p:pic>
      <p:sp>
        <p:nvSpPr>
          <p:cNvPr id="25" name="Google Shape;25;p19"/>
          <p:cNvSpPr/>
          <p:nvPr/>
        </p:nvSpPr>
        <p:spPr>
          <a:xfrm>
            <a:off x="1650" y="0"/>
            <a:ext cx="4568700" cy="5143500"/>
          </a:xfrm>
          <a:prstGeom prst="rect">
            <a:avLst/>
          </a:prstGeom>
          <a:solidFill>
            <a:srgbClr val="178D7D">
              <a:alpha val="6784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26" name="Google Shape;26;p19"/>
          <p:cNvGrpSpPr/>
          <p:nvPr/>
        </p:nvGrpSpPr>
        <p:grpSpPr>
          <a:xfrm>
            <a:off x="830392" y="1191256"/>
            <a:ext cx="745763" cy="45826"/>
            <a:chOff x="4580561" y="2589004"/>
            <a:chExt cx="1064464" cy="25200"/>
          </a:xfrm>
        </p:grpSpPr>
        <p:sp>
          <p:nvSpPr>
            <p:cNvPr id="27" name="Google Shape;27;p19"/>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28" name="Google Shape;28;p19"/>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29" name="Google Shape;29;p19"/>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30" name="Google Shape;30;p19"/>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31" name="Google Shape;31;p19"/>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32" name="Google Shape;32;p19"/>
          <p:cNvSpPr txBox="1">
            <a:spLocks noGrp="1"/>
          </p:cNvSpPr>
          <p:nvPr>
            <p:ph type="sldNum" idx="12"/>
          </p:nvPr>
        </p:nvSpPr>
        <p:spPr>
          <a:xfrm>
            <a:off x="8536300" y="4749850"/>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1 2">
  <p:cSld name="SECTION_TITLE_AND_DESCRIPTION_1_2">
    <p:spTree>
      <p:nvGrpSpPr>
        <p:cNvPr id="1" name="Shape 33"/>
        <p:cNvGrpSpPr/>
        <p:nvPr/>
      </p:nvGrpSpPr>
      <p:grpSpPr>
        <a:xfrm>
          <a:off x="0" y="0"/>
          <a:ext cx="0" cy="0"/>
          <a:chOff x="0" y="0"/>
          <a:chExt cx="0" cy="0"/>
        </a:xfrm>
      </p:grpSpPr>
      <p:pic>
        <p:nvPicPr>
          <p:cNvPr id="34" name="Google Shape;34;p20"/>
          <p:cNvPicPr preferRelativeResize="0"/>
          <p:nvPr/>
        </p:nvPicPr>
        <p:blipFill rotWithShape="1">
          <a:blip r:embed="rId2">
            <a:alphaModFix/>
          </a:blip>
          <a:srcRect l="31882" t="8095" r="25713"/>
          <a:stretch/>
        </p:blipFill>
        <p:spPr>
          <a:xfrm>
            <a:off x="0" y="0"/>
            <a:ext cx="4575250" cy="5143500"/>
          </a:xfrm>
          <a:prstGeom prst="rect">
            <a:avLst/>
          </a:prstGeom>
          <a:noFill/>
          <a:ln>
            <a:noFill/>
          </a:ln>
        </p:spPr>
      </p:pic>
      <p:sp>
        <p:nvSpPr>
          <p:cNvPr id="35" name="Google Shape;35;p20"/>
          <p:cNvSpPr/>
          <p:nvPr/>
        </p:nvSpPr>
        <p:spPr>
          <a:xfrm>
            <a:off x="-75" y="0"/>
            <a:ext cx="4572000" cy="5143500"/>
          </a:xfrm>
          <a:prstGeom prst="rect">
            <a:avLst/>
          </a:prstGeom>
          <a:solidFill>
            <a:srgbClr val="178D7D">
              <a:alpha val="67843"/>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36" name="Google Shape;36;p20"/>
          <p:cNvGrpSpPr/>
          <p:nvPr/>
        </p:nvGrpSpPr>
        <p:grpSpPr>
          <a:xfrm>
            <a:off x="830392" y="1191256"/>
            <a:ext cx="745763" cy="45826"/>
            <a:chOff x="4580561" y="2589004"/>
            <a:chExt cx="1064464" cy="25200"/>
          </a:xfrm>
        </p:grpSpPr>
        <p:sp>
          <p:nvSpPr>
            <p:cNvPr id="37" name="Google Shape;37;p20"/>
            <p:cNvSpPr/>
            <p:nvPr/>
          </p:nvSpPr>
          <p:spPr>
            <a:xfrm rot="-5400000">
              <a:off x="5366325" y="2335504"/>
              <a:ext cx="25200" cy="5322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38" name="Google Shape;38;p20"/>
            <p:cNvSpPr/>
            <p:nvPr/>
          </p:nvSpPr>
          <p:spPr>
            <a:xfrm rot="-5400000">
              <a:off x="4836311" y="2333254"/>
              <a:ext cx="25200" cy="536700"/>
            </a:xfrm>
            <a:prstGeom prst="rect">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39" name="Google Shape;39;p20"/>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3000"/>
              <a:buNone/>
              <a:defRPr sz="3000">
                <a:solidFill>
                  <a:srgbClr val="FFFFFF"/>
                </a:solidFill>
              </a:defRPr>
            </a:lvl1pPr>
            <a:lvl2pPr lvl="1" algn="l">
              <a:lnSpc>
                <a:spcPct val="100000"/>
              </a:lnSpc>
              <a:spcBef>
                <a:spcPts val="0"/>
              </a:spcBef>
              <a:spcAft>
                <a:spcPts val="0"/>
              </a:spcAft>
              <a:buClr>
                <a:srgbClr val="FFFFFF"/>
              </a:buClr>
              <a:buSzPts val="3000"/>
              <a:buNone/>
              <a:defRPr sz="3000">
                <a:solidFill>
                  <a:srgbClr val="FFFFFF"/>
                </a:solidFill>
              </a:defRPr>
            </a:lvl2pPr>
            <a:lvl3pPr lvl="2" algn="l">
              <a:lnSpc>
                <a:spcPct val="100000"/>
              </a:lnSpc>
              <a:spcBef>
                <a:spcPts val="0"/>
              </a:spcBef>
              <a:spcAft>
                <a:spcPts val="0"/>
              </a:spcAft>
              <a:buClr>
                <a:srgbClr val="FFFFFF"/>
              </a:buClr>
              <a:buSzPts val="3000"/>
              <a:buNone/>
              <a:defRPr sz="3000">
                <a:solidFill>
                  <a:srgbClr val="FFFFFF"/>
                </a:solidFill>
              </a:defRPr>
            </a:lvl3pPr>
            <a:lvl4pPr lvl="3" algn="l">
              <a:lnSpc>
                <a:spcPct val="100000"/>
              </a:lnSpc>
              <a:spcBef>
                <a:spcPts val="0"/>
              </a:spcBef>
              <a:spcAft>
                <a:spcPts val="0"/>
              </a:spcAft>
              <a:buClr>
                <a:srgbClr val="FFFFFF"/>
              </a:buClr>
              <a:buSzPts val="3000"/>
              <a:buNone/>
              <a:defRPr sz="3000">
                <a:solidFill>
                  <a:srgbClr val="FFFFFF"/>
                </a:solidFill>
              </a:defRPr>
            </a:lvl4pPr>
            <a:lvl5pPr lvl="4" algn="l">
              <a:lnSpc>
                <a:spcPct val="100000"/>
              </a:lnSpc>
              <a:spcBef>
                <a:spcPts val="0"/>
              </a:spcBef>
              <a:spcAft>
                <a:spcPts val="0"/>
              </a:spcAft>
              <a:buClr>
                <a:srgbClr val="FFFFFF"/>
              </a:buClr>
              <a:buSzPts val="3000"/>
              <a:buNone/>
              <a:defRPr sz="3000">
                <a:solidFill>
                  <a:srgbClr val="FFFFFF"/>
                </a:solidFill>
              </a:defRPr>
            </a:lvl5pPr>
            <a:lvl6pPr lvl="5" algn="l">
              <a:lnSpc>
                <a:spcPct val="100000"/>
              </a:lnSpc>
              <a:spcBef>
                <a:spcPts val="0"/>
              </a:spcBef>
              <a:spcAft>
                <a:spcPts val="0"/>
              </a:spcAft>
              <a:buClr>
                <a:srgbClr val="FFFFFF"/>
              </a:buClr>
              <a:buSzPts val="3000"/>
              <a:buNone/>
              <a:defRPr sz="3000">
                <a:solidFill>
                  <a:srgbClr val="FFFFFF"/>
                </a:solidFill>
              </a:defRPr>
            </a:lvl6pPr>
            <a:lvl7pPr lvl="6" algn="l">
              <a:lnSpc>
                <a:spcPct val="100000"/>
              </a:lnSpc>
              <a:spcBef>
                <a:spcPts val="0"/>
              </a:spcBef>
              <a:spcAft>
                <a:spcPts val="0"/>
              </a:spcAft>
              <a:buClr>
                <a:srgbClr val="FFFFFF"/>
              </a:buClr>
              <a:buSzPts val="3000"/>
              <a:buNone/>
              <a:defRPr sz="3000">
                <a:solidFill>
                  <a:srgbClr val="FFFFFF"/>
                </a:solidFill>
              </a:defRPr>
            </a:lvl7pPr>
            <a:lvl8pPr lvl="7" algn="l">
              <a:lnSpc>
                <a:spcPct val="100000"/>
              </a:lnSpc>
              <a:spcBef>
                <a:spcPts val="0"/>
              </a:spcBef>
              <a:spcAft>
                <a:spcPts val="0"/>
              </a:spcAft>
              <a:buClr>
                <a:srgbClr val="FFFFFF"/>
              </a:buClr>
              <a:buSzPts val="3000"/>
              <a:buNone/>
              <a:defRPr sz="3000">
                <a:solidFill>
                  <a:srgbClr val="FFFFFF"/>
                </a:solidFill>
              </a:defRPr>
            </a:lvl8pPr>
            <a:lvl9pPr lvl="8" algn="l">
              <a:lnSpc>
                <a:spcPct val="100000"/>
              </a:lnSpc>
              <a:spcBef>
                <a:spcPts val="0"/>
              </a:spcBef>
              <a:spcAft>
                <a:spcPts val="0"/>
              </a:spcAft>
              <a:buClr>
                <a:srgbClr val="FFFFFF"/>
              </a:buClr>
              <a:buSzPts val="3000"/>
              <a:buNone/>
              <a:defRPr sz="3000">
                <a:solidFill>
                  <a:srgbClr val="FFFFFF"/>
                </a:solidFill>
              </a:defRPr>
            </a:lvl9pPr>
          </a:lstStyle>
          <a:p>
            <a:endParaRPr/>
          </a:p>
        </p:txBody>
      </p:sp>
      <p:sp>
        <p:nvSpPr>
          <p:cNvPr id="40" name="Google Shape;40;p20"/>
          <p:cNvSpPr txBox="1">
            <a:spLocks noGrp="1"/>
          </p:cNvSpPr>
          <p:nvPr>
            <p:ph type="subTitle" idx="1"/>
          </p:nvPr>
        </p:nvSpPr>
        <p:spPr>
          <a:xfrm>
            <a:off x="724950" y="3161525"/>
            <a:ext cx="3300900" cy="7590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rgbClr val="FFFFFF"/>
              </a:buClr>
              <a:buSzPts val="1600"/>
              <a:buNone/>
              <a:defRPr sz="1600">
                <a:solidFill>
                  <a:srgbClr val="FFFFFF"/>
                </a:solidFill>
              </a:defRPr>
            </a:lvl1pPr>
            <a:lvl2pPr lvl="1" algn="l">
              <a:lnSpc>
                <a:spcPct val="100000"/>
              </a:lnSpc>
              <a:spcBef>
                <a:spcPts val="0"/>
              </a:spcBef>
              <a:spcAft>
                <a:spcPts val="0"/>
              </a:spcAft>
              <a:buClr>
                <a:srgbClr val="FFFFFF"/>
              </a:buClr>
              <a:buSzPts val="1600"/>
              <a:buNone/>
              <a:defRPr sz="1600">
                <a:solidFill>
                  <a:srgbClr val="FFFFFF"/>
                </a:solidFill>
              </a:defRPr>
            </a:lvl2pPr>
            <a:lvl3pPr lvl="2" algn="l">
              <a:lnSpc>
                <a:spcPct val="100000"/>
              </a:lnSpc>
              <a:spcBef>
                <a:spcPts val="0"/>
              </a:spcBef>
              <a:spcAft>
                <a:spcPts val="0"/>
              </a:spcAft>
              <a:buClr>
                <a:srgbClr val="FFFFFF"/>
              </a:buClr>
              <a:buSzPts val="1600"/>
              <a:buNone/>
              <a:defRPr sz="1600">
                <a:solidFill>
                  <a:srgbClr val="FFFFFF"/>
                </a:solidFill>
              </a:defRPr>
            </a:lvl3pPr>
            <a:lvl4pPr lvl="3" algn="l">
              <a:lnSpc>
                <a:spcPct val="100000"/>
              </a:lnSpc>
              <a:spcBef>
                <a:spcPts val="0"/>
              </a:spcBef>
              <a:spcAft>
                <a:spcPts val="0"/>
              </a:spcAft>
              <a:buClr>
                <a:srgbClr val="FFFFFF"/>
              </a:buClr>
              <a:buSzPts val="1600"/>
              <a:buNone/>
              <a:defRPr sz="1600">
                <a:solidFill>
                  <a:srgbClr val="FFFFFF"/>
                </a:solidFill>
              </a:defRPr>
            </a:lvl4pPr>
            <a:lvl5pPr lvl="4" algn="l">
              <a:lnSpc>
                <a:spcPct val="100000"/>
              </a:lnSpc>
              <a:spcBef>
                <a:spcPts val="0"/>
              </a:spcBef>
              <a:spcAft>
                <a:spcPts val="0"/>
              </a:spcAft>
              <a:buClr>
                <a:srgbClr val="FFFFFF"/>
              </a:buClr>
              <a:buSzPts val="1600"/>
              <a:buNone/>
              <a:defRPr sz="1600">
                <a:solidFill>
                  <a:srgbClr val="FFFFFF"/>
                </a:solidFill>
              </a:defRPr>
            </a:lvl5pPr>
            <a:lvl6pPr lvl="5" algn="l">
              <a:lnSpc>
                <a:spcPct val="100000"/>
              </a:lnSpc>
              <a:spcBef>
                <a:spcPts val="0"/>
              </a:spcBef>
              <a:spcAft>
                <a:spcPts val="0"/>
              </a:spcAft>
              <a:buClr>
                <a:srgbClr val="FFFFFF"/>
              </a:buClr>
              <a:buSzPts val="1600"/>
              <a:buNone/>
              <a:defRPr sz="1600">
                <a:solidFill>
                  <a:srgbClr val="FFFFFF"/>
                </a:solidFill>
              </a:defRPr>
            </a:lvl6pPr>
            <a:lvl7pPr lvl="6" algn="l">
              <a:lnSpc>
                <a:spcPct val="100000"/>
              </a:lnSpc>
              <a:spcBef>
                <a:spcPts val="0"/>
              </a:spcBef>
              <a:spcAft>
                <a:spcPts val="0"/>
              </a:spcAft>
              <a:buClr>
                <a:srgbClr val="FFFFFF"/>
              </a:buClr>
              <a:buSzPts val="1600"/>
              <a:buNone/>
              <a:defRPr sz="1600">
                <a:solidFill>
                  <a:srgbClr val="FFFFFF"/>
                </a:solidFill>
              </a:defRPr>
            </a:lvl7pPr>
            <a:lvl8pPr lvl="7" algn="l">
              <a:lnSpc>
                <a:spcPct val="100000"/>
              </a:lnSpc>
              <a:spcBef>
                <a:spcPts val="0"/>
              </a:spcBef>
              <a:spcAft>
                <a:spcPts val="0"/>
              </a:spcAft>
              <a:buClr>
                <a:srgbClr val="FFFFFF"/>
              </a:buClr>
              <a:buSzPts val="1600"/>
              <a:buNone/>
              <a:defRPr sz="1600">
                <a:solidFill>
                  <a:srgbClr val="FFFFFF"/>
                </a:solidFill>
              </a:defRPr>
            </a:lvl8pPr>
            <a:lvl9pPr lvl="8" algn="l">
              <a:lnSpc>
                <a:spcPct val="100000"/>
              </a:lnSpc>
              <a:spcBef>
                <a:spcPts val="0"/>
              </a:spcBef>
              <a:spcAft>
                <a:spcPts val="0"/>
              </a:spcAft>
              <a:buClr>
                <a:srgbClr val="FFFFFF"/>
              </a:buClr>
              <a:buSzPts val="1600"/>
              <a:buNone/>
              <a:defRPr sz="1600">
                <a:solidFill>
                  <a:srgbClr val="FFFFFF"/>
                </a:solidFill>
              </a:defRPr>
            </a:lvl9pPr>
          </a:lstStyle>
          <a:p>
            <a:endParaRPr/>
          </a:p>
        </p:txBody>
      </p:sp>
      <p:sp>
        <p:nvSpPr>
          <p:cNvPr id="41" name="Google Shape;41;p20"/>
          <p:cNvSpPr txBox="1">
            <a:spLocks noGrp="1"/>
          </p:cNvSpPr>
          <p:nvPr>
            <p:ph type="body" idx="2"/>
          </p:nvPr>
        </p:nvSpPr>
        <p:spPr>
          <a:xfrm>
            <a:off x="5174225" y="1352625"/>
            <a:ext cx="3374400" cy="30255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42" name="Google Shape;42;p20"/>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43"/>
        <p:cNvGrpSpPr/>
        <p:nvPr/>
      </p:nvGrpSpPr>
      <p:grpSpPr>
        <a:xfrm>
          <a:off x="0" y="0"/>
          <a:ext cx="0" cy="0"/>
          <a:chOff x="0" y="0"/>
          <a:chExt cx="0" cy="0"/>
        </a:xfrm>
      </p:grpSpPr>
      <p:sp>
        <p:nvSpPr>
          <p:cNvPr id="44" name="Google Shape;44;p21"/>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45" name="Google Shape;45;p21"/>
          <p:cNvGrpSpPr/>
          <p:nvPr/>
        </p:nvGrpSpPr>
        <p:grpSpPr>
          <a:xfrm>
            <a:off x="830392" y="1191256"/>
            <a:ext cx="745763" cy="45826"/>
            <a:chOff x="4580561" y="2589004"/>
            <a:chExt cx="1064464" cy="25200"/>
          </a:xfrm>
        </p:grpSpPr>
        <p:sp>
          <p:nvSpPr>
            <p:cNvPr id="46" name="Google Shape;46;p21"/>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47" name="Google Shape;47;p21"/>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48" name="Google Shape;48;p21"/>
          <p:cNvSpPr txBox="1">
            <a:spLocks noGrp="1"/>
          </p:cNvSpPr>
          <p:nvPr>
            <p:ph type="title"/>
          </p:nvPr>
        </p:nvSpPr>
        <p:spPr>
          <a:xfrm>
            <a:off x="729450" y="1318650"/>
            <a:ext cx="76887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49" name="Google Shape;49;p21"/>
          <p:cNvSpPr txBox="1">
            <a:spLocks noGrp="1"/>
          </p:cNvSpPr>
          <p:nvPr>
            <p:ph type="body" idx="1"/>
          </p:nvPr>
        </p:nvSpPr>
        <p:spPr>
          <a:xfrm>
            <a:off x="729450" y="2078875"/>
            <a:ext cx="76887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50" name="Google Shape;50;p21"/>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1"/>
        <p:cNvGrpSpPr/>
        <p:nvPr/>
      </p:nvGrpSpPr>
      <p:grpSpPr>
        <a:xfrm>
          <a:off x="0" y="0"/>
          <a:ext cx="0" cy="0"/>
          <a:chOff x="0" y="0"/>
          <a:chExt cx="0" cy="0"/>
        </a:xfrm>
      </p:grpSpPr>
      <p:sp>
        <p:nvSpPr>
          <p:cNvPr id="52" name="Google Shape;52;p22"/>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slide 1">
  <p:cSld name="TITLE_1">
    <p:bg>
      <p:bgPr>
        <a:solidFill>
          <a:schemeClr val="lt2"/>
        </a:solidFill>
        <a:effectLst/>
      </p:bgPr>
    </p:bg>
    <p:spTree>
      <p:nvGrpSpPr>
        <p:cNvPr id="1" name="Shape 53"/>
        <p:cNvGrpSpPr/>
        <p:nvPr/>
      </p:nvGrpSpPr>
      <p:grpSpPr>
        <a:xfrm>
          <a:off x="0" y="0"/>
          <a:ext cx="0" cy="0"/>
          <a:chOff x="0" y="0"/>
          <a:chExt cx="0" cy="0"/>
        </a:xfrm>
      </p:grpSpPr>
      <p:sp>
        <p:nvSpPr>
          <p:cNvPr id="54" name="Google Shape;54;p23"/>
          <p:cNvSpPr txBox="1">
            <a:spLocks noGrp="1"/>
          </p:cNvSpPr>
          <p:nvPr>
            <p:ph type="ctrTitle"/>
          </p:nvPr>
        </p:nvSpPr>
        <p:spPr>
          <a:xfrm>
            <a:off x="729450" y="1322450"/>
            <a:ext cx="3787800" cy="19881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4000"/>
              <a:buNone/>
              <a:defRPr sz="4000">
                <a:solidFill>
                  <a:schemeClr val="dk2"/>
                </a:solidFill>
              </a:defRPr>
            </a:lvl1pPr>
            <a:lvl2pPr lvl="1" algn="l">
              <a:lnSpc>
                <a:spcPct val="100000"/>
              </a:lnSpc>
              <a:spcBef>
                <a:spcPts val="0"/>
              </a:spcBef>
              <a:spcAft>
                <a:spcPts val="0"/>
              </a:spcAft>
              <a:buClr>
                <a:schemeClr val="dk2"/>
              </a:buClr>
              <a:buSzPts val="4000"/>
              <a:buNone/>
              <a:defRPr sz="4000">
                <a:solidFill>
                  <a:schemeClr val="dk2"/>
                </a:solidFill>
              </a:defRPr>
            </a:lvl2pPr>
            <a:lvl3pPr lvl="2" algn="l">
              <a:lnSpc>
                <a:spcPct val="100000"/>
              </a:lnSpc>
              <a:spcBef>
                <a:spcPts val="0"/>
              </a:spcBef>
              <a:spcAft>
                <a:spcPts val="0"/>
              </a:spcAft>
              <a:buClr>
                <a:schemeClr val="dk2"/>
              </a:buClr>
              <a:buSzPts val="4000"/>
              <a:buNone/>
              <a:defRPr sz="4000">
                <a:solidFill>
                  <a:schemeClr val="dk2"/>
                </a:solidFill>
              </a:defRPr>
            </a:lvl3pPr>
            <a:lvl4pPr lvl="3" algn="l">
              <a:lnSpc>
                <a:spcPct val="100000"/>
              </a:lnSpc>
              <a:spcBef>
                <a:spcPts val="0"/>
              </a:spcBef>
              <a:spcAft>
                <a:spcPts val="0"/>
              </a:spcAft>
              <a:buClr>
                <a:schemeClr val="dk2"/>
              </a:buClr>
              <a:buSzPts val="4000"/>
              <a:buNone/>
              <a:defRPr sz="4000">
                <a:solidFill>
                  <a:schemeClr val="dk2"/>
                </a:solidFill>
              </a:defRPr>
            </a:lvl4pPr>
            <a:lvl5pPr lvl="4" algn="l">
              <a:lnSpc>
                <a:spcPct val="100000"/>
              </a:lnSpc>
              <a:spcBef>
                <a:spcPts val="0"/>
              </a:spcBef>
              <a:spcAft>
                <a:spcPts val="0"/>
              </a:spcAft>
              <a:buClr>
                <a:schemeClr val="dk2"/>
              </a:buClr>
              <a:buSzPts val="4000"/>
              <a:buNone/>
              <a:defRPr sz="4000">
                <a:solidFill>
                  <a:schemeClr val="dk2"/>
                </a:solidFill>
              </a:defRPr>
            </a:lvl5pPr>
            <a:lvl6pPr lvl="5" algn="l">
              <a:lnSpc>
                <a:spcPct val="100000"/>
              </a:lnSpc>
              <a:spcBef>
                <a:spcPts val="0"/>
              </a:spcBef>
              <a:spcAft>
                <a:spcPts val="0"/>
              </a:spcAft>
              <a:buClr>
                <a:schemeClr val="dk2"/>
              </a:buClr>
              <a:buSzPts val="4000"/>
              <a:buNone/>
              <a:defRPr sz="4000">
                <a:solidFill>
                  <a:schemeClr val="dk2"/>
                </a:solidFill>
              </a:defRPr>
            </a:lvl6pPr>
            <a:lvl7pPr lvl="6" algn="l">
              <a:lnSpc>
                <a:spcPct val="100000"/>
              </a:lnSpc>
              <a:spcBef>
                <a:spcPts val="0"/>
              </a:spcBef>
              <a:spcAft>
                <a:spcPts val="0"/>
              </a:spcAft>
              <a:buClr>
                <a:schemeClr val="dk2"/>
              </a:buClr>
              <a:buSzPts val="4000"/>
              <a:buNone/>
              <a:defRPr sz="4000">
                <a:solidFill>
                  <a:schemeClr val="dk2"/>
                </a:solidFill>
              </a:defRPr>
            </a:lvl7pPr>
            <a:lvl8pPr lvl="7" algn="l">
              <a:lnSpc>
                <a:spcPct val="100000"/>
              </a:lnSpc>
              <a:spcBef>
                <a:spcPts val="0"/>
              </a:spcBef>
              <a:spcAft>
                <a:spcPts val="0"/>
              </a:spcAft>
              <a:buClr>
                <a:schemeClr val="dk2"/>
              </a:buClr>
              <a:buSzPts val="4000"/>
              <a:buNone/>
              <a:defRPr sz="4000">
                <a:solidFill>
                  <a:schemeClr val="dk2"/>
                </a:solidFill>
              </a:defRPr>
            </a:lvl8pPr>
            <a:lvl9pPr lvl="8" algn="l">
              <a:lnSpc>
                <a:spcPct val="100000"/>
              </a:lnSpc>
              <a:spcBef>
                <a:spcPts val="0"/>
              </a:spcBef>
              <a:spcAft>
                <a:spcPts val="0"/>
              </a:spcAft>
              <a:buClr>
                <a:schemeClr val="dk2"/>
              </a:buClr>
              <a:buSzPts val="4000"/>
              <a:buNone/>
              <a:defRPr sz="4000">
                <a:solidFill>
                  <a:schemeClr val="dk2"/>
                </a:solidFill>
              </a:defRPr>
            </a:lvl9pPr>
          </a:lstStyle>
          <a:p>
            <a:endParaRPr/>
          </a:p>
        </p:txBody>
      </p:sp>
      <p:sp>
        <p:nvSpPr>
          <p:cNvPr id="55" name="Google Shape;55;p23"/>
          <p:cNvSpPr txBox="1">
            <a:spLocks noGrp="1"/>
          </p:cNvSpPr>
          <p:nvPr>
            <p:ph type="subTitle" idx="1"/>
          </p:nvPr>
        </p:nvSpPr>
        <p:spPr>
          <a:xfrm>
            <a:off x="729595" y="3401500"/>
            <a:ext cx="3787800" cy="541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SzPts val="1600"/>
              <a:buNone/>
              <a:defRPr sz="1600"/>
            </a:lvl1pPr>
            <a:lvl2pPr lvl="1" algn="l">
              <a:lnSpc>
                <a:spcPct val="100000"/>
              </a:lnSpc>
              <a:spcBef>
                <a:spcPts val="0"/>
              </a:spcBef>
              <a:spcAft>
                <a:spcPts val="0"/>
              </a:spcAft>
              <a:buSzPts val="1600"/>
              <a:buNone/>
              <a:defRPr sz="1600"/>
            </a:lvl2pPr>
            <a:lvl3pPr lvl="2" algn="l">
              <a:lnSpc>
                <a:spcPct val="100000"/>
              </a:lnSpc>
              <a:spcBef>
                <a:spcPts val="0"/>
              </a:spcBef>
              <a:spcAft>
                <a:spcPts val="0"/>
              </a:spcAft>
              <a:buSzPts val="1600"/>
              <a:buNone/>
              <a:defRPr sz="1600"/>
            </a:lvl3pPr>
            <a:lvl4pPr lvl="3" algn="l">
              <a:lnSpc>
                <a:spcPct val="100000"/>
              </a:lnSpc>
              <a:spcBef>
                <a:spcPts val="0"/>
              </a:spcBef>
              <a:spcAft>
                <a:spcPts val="0"/>
              </a:spcAft>
              <a:buSzPts val="1600"/>
              <a:buNone/>
              <a:defRPr sz="1600"/>
            </a:lvl4pPr>
            <a:lvl5pPr lvl="4" algn="l">
              <a:lnSpc>
                <a:spcPct val="100000"/>
              </a:lnSpc>
              <a:spcBef>
                <a:spcPts val="0"/>
              </a:spcBef>
              <a:spcAft>
                <a:spcPts val="0"/>
              </a:spcAft>
              <a:buSzPts val="1600"/>
              <a:buNone/>
              <a:defRPr sz="1600"/>
            </a:lvl5pPr>
            <a:lvl6pPr lvl="5" algn="l">
              <a:lnSpc>
                <a:spcPct val="100000"/>
              </a:lnSpc>
              <a:spcBef>
                <a:spcPts val="0"/>
              </a:spcBef>
              <a:spcAft>
                <a:spcPts val="0"/>
              </a:spcAft>
              <a:buSzPts val="1600"/>
              <a:buNone/>
              <a:defRPr sz="1600"/>
            </a:lvl6pPr>
            <a:lvl7pPr lvl="6" algn="l">
              <a:lnSpc>
                <a:spcPct val="100000"/>
              </a:lnSpc>
              <a:spcBef>
                <a:spcPts val="0"/>
              </a:spcBef>
              <a:spcAft>
                <a:spcPts val="0"/>
              </a:spcAft>
              <a:buSzPts val="1600"/>
              <a:buNone/>
              <a:defRPr sz="1600"/>
            </a:lvl7pPr>
            <a:lvl8pPr lvl="7" algn="l">
              <a:lnSpc>
                <a:spcPct val="100000"/>
              </a:lnSpc>
              <a:spcBef>
                <a:spcPts val="0"/>
              </a:spcBef>
              <a:spcAft>
                <a:spcPts val="0"/>
              </a:spcAft>
              <a:buSzPts val="1600"/>
              <a:buNone/>
              <a:defRPr sz="1600"/>
            </a:lvl8pPr>
            <a:lvl9pPr lvl="8" algn="l">
              <a:lnSpc>
                <a:spcPct val="100000"/>
              </a:lnSpc>
              <a:spcBef>
                <a:spcPts val="0"/>
              </a:spcBef>
              <a:spcAft>
                <a:spcPts val="0"/>
              </a:spcAft>
              <a:buSzPts val="1600"/>
              <a:buNone/>
              <a:defRPr sz="1600"/>
            </a:lvl9pPr>
          </a:lstStyle>
          <a:p>
            <a:endParaRPr/>
          </a:p>
        </p:txBody>
      </p:sp>
      <p:sp>
        <p:nvSpPr>
          <p:cNvPr id="56" name="Google Shape;56;p23"/>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grpSp>
        <p:nvGrpSpPr>
          <p:cNvPr id="57" name="Google Shape;57;p23"/>
          <p:cNvGrpSpPr/>
          <p:nvPr/>
        </p:nvGrpSpPr>
        <p:grpSpPr>
          <a:xfrm>
            <a:off x="830392" y="1191256"/>
            <a:ext cx="745763" cy="45826"/>
            <a:chOff x="4580561" y="2589004"/>
            <a:chExt cx="1064464" cy="25200"/>
          </a:xfrm>
        </p:grpSpPr>
        <p:sp>
          <p:nvSpPr>
            <p:cNvPr id="58" name="Google Shape;58;p23"/>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59" name="Google Shape;59;p23"/>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60" name="Google Shape;60;p23"/>
          <p:cNvSpPr/>
          <p:nvPr/>
        </p:nvSpPr>
        <p:spPr>
          <a:xfrm>
            <a:off x="0" y="1"/>
            <a:ext cx="9144000" cy="467100"/>
          </a:xfrm>
          <a:prstGeom prst="rect">
            <a:avLst/>
          </a:prstGeom>
          <a:solidFill>
            <a:schemeClr val="lt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61" name="Google Shape;61;p23"/>
          <p:cNvGrpSpPr/>
          <p:nvPr/>
        </p:nvGrpSpPr>
        <p:grpSpPr>
          <a:xfrm>
            <a:off x="5063224" y="1313339"/>
            <a:ext cx="3459829" cy="2670551"/>
            <a:chOff x="3553042" y="1657806"/>
            <a:chExt cx="3461100" cy="2671532"/>
          </a:xfrm>
        </p:grpSpPr>
        <p:sp>
          <p:nvSpPr>
            <p:cNvPr id="62" name="Google Shape;62;p23"/>
            <p:cNvSpPr/>
            <p:nvPr/>
          </p:nvSpPr>
          <p:spPr>
            <a:xfrm>
              <a:off x="4856024" y="3625653"/>
              <a:ext cx="944700" cy="663300"/>
            </a:xfrm>
            <a:prstGeom prst="trapezoid">
              <a:avLst>
                <a:gd name="adj" fmla="val 25000"/>
              </a:avLst>
            </a:prstGeom>
            <a:solidFill>
              <a:srgbClr val="CCCCCC"/>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3" name="Google Shape;63;p23"/>
            <p:cNvSpPr/>
            <p:nvPr/>
          </p:nvSpPr>
          <p:spPr>
            <a:xfrm rot="10800000">
              <a:off x="4953871" y="3681997"/>
              <a:ext cx="400200" cy="606600"/>
            </a:xfrm>
            <a:prstGeom prst="triangle">
              <a:avLst>
                <a:gd name="adj" fmla="val 96745"/>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4" name="Google Shape;64;p23"/>
            <p:cNvSpPr/>
            <p:nvPr/>
          </p:nvSpPr>
          <p:spPr>
            <a:xfrm>
              <a:off x="4767796" y="3681816"/>
              <a:ext cx="163500" cy="606600"/>
            </a:xfrm>
            <a:prstGeom prst="triangle">
              <a:avLst>
                <a:gd name="adj" fmla="val 98558"/>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5" name="Google Shape;65;p23"/>
            <p:cNvSpPr/>
            <p:nvPr/>
          </p:nvSpPr>
          <p:spPr>
            <a:xfrm rot="10800000">
              <a:off x="4678237" y="4276102"/>
              <a:ext cx="1210800" cy="45600"/>
            </a:xfrm>
            <a:prstGeom prst="roundRect">
              <a:avLst>
                <a:gd name="adj" fmla="val 50000"/>
              </a:avLst>
            </a:prstGeom>
            <a:solidFill>
              <a:srgbClr val="FFFFFF"/>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6" name="Google Shape;66;p23"/>
            <p:cNvSpPr/>
            <p:nvPr/>
          </p:nvSpPr>
          <p:spPr>
            <a:xfrm rot="10800000">
              <a:off x="4668343" y="4283738"/>
              <a:ext cx="1230600" cy="45600"/>
            </a:xfrm>
            <a:prstGeom prst="roundRect">
              <a:avLst>
                <a:gd name="adj" fmla="val 50000"/>
              </a:avLst>
            </a:prstGeom>
            <a:solidFill>
              <a:srgbClr val="B7B7B7"/>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7" name="Google Shape;67;p23"/>
            <p:cNvSpPr/>
            <p:nvPr/>
          </p:nvSpPr>
          <p:spPr>
            <a:xfrm>
              <a:off x="4926950" y="3681915"/>
              <a:ext cx="42900" cy="594300"/>
            </a:xfrm>
            <a:prstGeom prst="rect">
              <a:avLst/>
            </a:prstGeom>
            <a:solidFill>
              <a:srgbClr val="999999"/>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8" name="Google Shape;68;p23"/>
            <p:cNvSpPr/>
            <p:nvPr/>
          </p:nvSpPr>
          <p:spPr>
            <a:xfrm>
              <a:off x="3553042" y="1674645"/>
              <a:ext cx="3461100" cy="2014500"/>
            </a:xfrm>
            <a:prstGeom prst="roundRect">
              <a:avLst>
                <a:gd name="adj" fmla="val 1882"/>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69" name="Google Shape;69;p23"/>
            <p:cNvSpPr/>
            <p:nvPr/>
          </p:nvSpPr>
          <p:spPr>
            <a:xfrm>
              <a:off x="3553042" y="1657806"/>
              <a:ext cx="3461100" cy="2014500"/>
            </a:xfrm>
            <a:prstGeom prst="roundRect">
              <a:avLst>
                <a:gd name="adj" fmla="val 1764"/>
              </a:avLst>
            </a:prstGeom>
            <a:solidFill>
              <a:srgbClr val="43434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70" name="Google Shape;70;p23" descr="Component Detail"/>
          <p:cNvPicPr preferRelativeResize="0"/>
          <p:nvPr/>
        </p:nvPicPr>
        <p:blipFill rotWithShape="1">
          <a:blip r:embed="rId2">
            <a:alphaModFix/>
          </a:blip>
          <a:srcRect b="25075"/>
          <a:stretch/>
        </p:blipFill>
        <p:spPr>
          <a:xfrm>
            <a:off x="5161725" y="1399791"/>
            <a:ext cx="3262825" cy="1833425"/>
          </a:xfrm>
          <a:prstGeom prst="rect">
            <a:avLst/>
          </a:prstGeom>
          <a:noFill/>
          <a:ln>
            <a:noFill/>
          </a:ln>
        </p:spPr>
      </p:pic>
      <p:sp>
        <p:nvSpPr>
          <p:cNvPr id="71" name="Google Shape;71;p23"/>
          <p:cNvSpPr/>
          <p:nvPr/>
        </p:nvSpPr>
        <p:spPr>
          <a:xfrm flipH="1">
            <a:off x="5156196" y="1401826"/>
            <a:ext cx="3268577" cy="1812993"/>
          </a:xfrm>
          <a:prstGeom prst="rtTriangle">
            <a:avLst/>
          </a:prstGeom>
          <a:solidFill>
            <a:srgbClr val="000000">
              <a:alpha val="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72" name="Google Shape;72;p23"/>
          <p:cNvGrpSpPr/>
          <p:nvPr/>
        </p:nvGrpSpPr>
        <p:grpSpPr>
          <a:xfrm>
            <a:off x="7666681" y="2077877"/>
            <a:ext cx="1148179" cy="2282763"/>
            <a:chOff x="7666681" y="2077877"/>
            <a:chExt cx="1148179" cy="2282763"/>
          </a:xfrm>
        </p:grpSpPr>
        <p:grpSp>
          <p:nvGrpSpPr>
            <p:cNvPr id="73" name="Google Shape;73;p23"/>
            <p:cNvGrpSpPr/>
            <p:nvPr/>
          </p:nvGrpSpPr>
          <p:grpSpPr>
            <a:xfrm>
              <a:off x="7666681" y="2077877"/>
              <a:ext cx="1148179" cy="2282763"/>
              <a:chOff x="3983627" y="1676395"/>
              <a:chExt cx="1449538" cy="2881913"/>
            </a:xfrm>
          </p:grpSpPr>
          <p:sp>
            <p:nvSpPr>
              <p:cNvPr id="74" name="Google Shape;74;p23"/>
              <p:cNvSpPr/>
              <p:nvPr/>
            </p:nvSpPr>
            <p:spPr>
              <a:xfrm rot="-5400000">
                <a:off x="3276827" y="2404608"/>
                <a:ext cx="2860500" cy="1446900"/>
              </a:xfrm>
              <a:prstGeom prst="roundRect">
                <a:avLst>
                  <a:gd name="adj" fmla="val 4551"/>
                </a:avLst>
              </a:prstGeom>
              <a:solidFill>
                <a:srgbClr val="666666"/>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5" name="Google Shape;75;p23"/>
              <p:cNvSpPr/>
              <p:nvPr/>
            </p:nvSpPr>
            <p:spPr>
              <a:xfrm rot="-5400000">
                <a:off x="3279465" y="2383195"/>
                <a:ext cx="2860500" cy="1446900"/>
              </a:xfrm>
              <a:prstGeom prst="roundRect">
                <a:avLst>
                  <a:gd name="adj" fmla="val 4551"/>
                </a:avLst>
              </a:prstGeom>
              <a:solidFill>
                <a:srgbClr val="33333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76" name="Google Shape;76;p23"/>
              <p:cNvSpPr/>
              <p:nvPr/>
            </p:nvSpPr>
            <p:spPr>
              <a:xfrm>
                <a:off x="4473243" y="4318802"/>
                <a:ext cx="472800" cy="76800"/>
              </a:xfrm>
              <a:prstGeom prst="roundRect">
                <a:avLst>
                  <a:gd name="adj" fmla="val 50000"/>
                </a:avLst>
              </a:prstGeom>
              <a:solidFill>
                <a:srgbClr val="4B4B4B"/>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pic>
          <p:nvPicPr>
            <p:cNvPr id="77" name="Google Shape;77;p23" descr="Mobile View"/>
            <p:cNvPicPr preferRelativeResize="0"/>
            <p:nvPr/>
          </p:nvPicPr>
          <p:blipFill rotWithShape="1">
            <a:blip r:embed="rId3">
              <a:alphaModFix/>
            </a:blip>
            <a:srcRect t="4362" b="4371"/>
            <a:stretch/>
          </p:blipFill>
          <p:spPr>
            <a:xfrm>
              <a:off x="7720839" y="2222723"/>
              <a:ext cx="1037555" cy="1833418"/>
            </a:xfrm>
            <a:prstGeom prst="rect">
              <a:avLst/>
            </a:prstGeom>
            <a:noFill/>
            <a:ln>
              <a:noFill/>
            </a:ln>
          </p:spPr>
        </p:pic>
        <p:sp>
          <p:nvSpPr>
            <p:cNvPr id="78" name="Google Shape;78;p23"/>
            <p:cNvSpPr/>
            <p:nvPr/>
          </p:nvSpPr>
          <p:spPr>
            <a:xfrm flipH="1">
              <a:off x="7722342" y="2222973"/>
              <a:ext cx="1037700" cy="1833000"/>
            </a:xfrm>
            <a:prstGeom prst="rtTriangle">
              <a:avLst/>
            </a:prstGeom>
            <a:solidFill>
              <a:srgbClr val="000000">
                <a:alpha val="2745"/>
              </a:srgbClr>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79"/>
        <p:cNvGrpSpPr/>
        <p:nvPr/>
      </p:nvGrpSpPr>
      <p:grpSpPr>
        <a:xfrm>
          <a:off x="0" y="0"/>
          <a:ext cx="0" cy="0"/>
          <a:chOff x="0" y="0"/>
          <a:chExt cx="0" cy="0"/>
        </a:xfrm>
      </p:grpSpPr>
      <p:sp>
        <p:nvSpPr>
          <p:cNvPr id="80" name="Google Shape;80;p24"/>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81" name="Google Shape;81;p24"/>
          <p:cNvGrpSpPr/>
          <p:nvPr/>
        </p:nvGrpSpPr>
        <p:grpSpPr>
          <a:xfrm>
            <a:off x="830392" y="1191256"/>
            <a:ext cx="745763" cy="45826"/>
            <a:chOff x="4580561" y="2589004"/>
            <a:chExt cx="1064464" cy="25200"/>
          </a:xfrm>
        </p:grpSpPr>
        <p:sp>
          <p:nvSpPr>
            <p:cNvPr id="82" name="Google Shape;82;p24"/>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83" name="Google Shape;83;p24"/>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84" name="Google Shape;84;p24"/>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85" name="Google Shape;85;p24"/>
          <p:cNvSpPr txBox="1">
            <a:spLocks noGrp="1"/>
          </p:cNvSpPr>
          <p:nvPr>
            <p:ph type="body" idx="1"/>
          </p:nvPr>
        </p:nvSpPr>
        <p:spPr>
          <a:xfrm>
            <a:off x="729325"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86" name="Google Shape;86;p24"/>
          <p:cNvSpPr txBox="1">
            <a:spLocks noGrp="1"/>
          </p:cNvSpPr>
          <p:nvPr>
            <p:ph type="body" idx="2"/>
          </p:nvPr>
        </p:nvSpPr>
        <p:spPr>
          <a:xfrm>
            <a:off x="4643604" y="2078875"/>
            <a:ext cx="3774300" cy="2261100"/>
          </a:xfrm>
          <a:prstGeom prst="rect">
            <a:avLst/>
          </a:prstGeom>
          <a:noFill/>
          <a:ln>
            <a:noFill/>
          </a:ln>
        </p:spPr>
        <p:txBody>
          <a:bodyPr spcFirstLastPara="1" wrap="square" lIns="91425" tIns="91425" rIns="91425" bIns="91425" anchor="t" anchorCtr="0">
            <a:noAutofit/>
          </a:bodyPr>
          <a:lstStyle>
            <a:lvl1pPr marL="457200" lvl="0" indent="-311150" algn="l">
              <a:lnSpc>
                <a:spcPct val="115000"/>
              </a:lnSpc>
              <a:spcBef>
                <a:spcPts val="0"/>
              </a:spcBef>
              <a:spcAft>
                <a:spcPts val="0"/>
              </a:spcAft>
              <a:buSzPts val="1300"/>
              <a:buChar char="●"/>
              <a:defRPr/>
            </a:lvl1pPr>
            <a:lvl2pPr marL="914400" lvl="1" indent="-298450" algn="l">
              <a:lnSpc>
                <a:spcPct val="115000"/>
              </a:lnSpc>
              <a:spcBef>
                <a:spcPts val="1600"/>
              </a:spcBef>
              <a:spcAft>
                <a:spcPts val="0"/>
              </a:spcAft>
              <a:buSzPts val="1100"/>
              <a:buChar char="○"/>
              <a:defRPr/>
            </a:lvl2pPr>
            <a:lvl3pPr marL="1371600" lvl="2" indent="-298450" algn="l">
              <a:lnSpc>
                <a:spcPct val="115000"/>
              </a:lnSpc>
              <a:spcBef>
                <a:spcPts val="1600"/>
              </a:spcBef>
              <a:spcAft>
                <a:spcPts val="0"/>
              </a:spcAft>
              <a:buSzPts val="1100"/>
              <a:buChar char="■"/>
              <a:defRPr/>
            </a:lvl3pPr>
            <a:lvl4pPr marL="1828800" lvl="3" indent="-298450" algn="l">
              <a:lnSpc>
                <a:spcPct val="115000"/>
              </a:lnSpc>
              <a:spcBef>
                <a:spcPts val="1600"/>
              </a:spcBef>
              <a:spcAft>
                <a:spcPts val="0"/>
              </a:spcAft>
              <a:buSzPts val="1100"/>
              <a:buChar char="●"/>
              <a:defRPr/>
            </a:lvl4pPr>
            <a:lvl5pPr marL="2286000" lvl="4" indent="-298450" algn="l">
              <a:lnSpc>
                <a:spcPct val="115000"/>
              </a:lnSpc>
              <a:spcBef>
                <a:spcPts val="1600"/>
              </a:spcBef>
              <a:spcAft>
                <a:spcPts val="0"/>
              </a:spcAft>
              <a:buSzPts val="1100"/>
              <a:buChar char="○"/>
              <a:defRPr/>
            </a:lvl5pPr>
            <a:lvl6pPr marL="2743200" lvl="5" indent="-298450" algn="l">
              <a:lnSpc>
                <a:spcPct val="115000"/>
              </a:lnSpc>
              <a:spcBef>
                <a:spcPts val="1600"/>
              </a:spcBef>
              <a:spcAft>
                <a:spcPts val="0"/>
              </a:spcAft>
              <a:buSzPts val="1100"/>
              <a:buChar char="■"/>
              <a:defRPr/>
            </a:lvl6pPr>
            <a:lvl7pPr marL="3200400" lvl="6" indent="-298450" algn="l">
              <a:lnSpc>
                <a:spcPct val="115000"/>
              </a:lnSpc>
              <a:spcBef>
                <a:spcPts val="1600"/>
              </a:spcBef>
              <a:spcAft>
                <a:spcPts val="0"/>
              </a:spcAft>
              <a:buSzPts val="1100"/>
              <a:buChar char="●"/>
              <a:defRPr/>
            </a:lvl7pPr>
            <a:lvl8pPr marL="3657600" lvl="7" indent="-298450" algn="l">
              <a:lnSpc>
                <a:spcPct val="115000"/>
              </a:lnSpc>
              <a:spcBef>
                <a:spcPts val="1600"/>
              </a:spcBef>
              <a:spcAft>
                <a:spcPts val="0"/>
              </a:spcAft>
              <a:buSzPts val="1100"/>
              <a:buChar char="○"/>
              <a:defRPr/>
            </a:lvl8pPr>
            <a:lvl9pPr marL="4114800" lvl="8" indent="-298450" algn="l">
              <a:lnSpc>
                <a:spcPct val="115000"/>
              </a:lnSpc>
              <a:spcBef>
                <a:spcPts val="1600"/>
              </a:spcBef>
              <a:spcAft>
                <a:spcPts val="1600"/>
              </a:spcAft>
              <a:buSzPts val="1100"/>
              <a:buChar char="■"/>
              <a:defRPr/>
            </a:lvl9pPr>
          </a:lstStyle>
          <a:p>
            <a:endParaRPr/>
          </a:p>
        </p:txBody>
      </p:sp>
      <p:sp>
        <p:nvSpPr>
          <p:cNvPr id="87" name="Google Shape;87;p24"/>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88"/>
        <p:cNvGrpSpPr/>
        <p:nvPr/>
      </p:nvGrpSpPr>
      <p:grpSpPr>
        <a:xfrm>
          <a:off x="0" y="0"/>
          <a:ext cx="0" cy="0"/>
          <a:chOff x="0" y="0"/>
          <a:chExt cx="0" cy="0"/>
        </a:xfrm>
      </p:grpSpPr>
      <p:sp>
        <p:nvSpPr>
          <p:cNvPr id="89" name="Google Shape;89;p25"/>
          <p:cNvSpPr/>
          <p:nvPr/>
        </p:nvSpPr>
        <p:spPr>
          <a:xfrm>
            <a:off x="0" y="0"/>
            <a:ext cx="9144000" cy="487800"/>
          </a:xfrm>
          <a:prstGeom prst="rect">
            <a:avLst/>
          </a:prstGeom>
          <a:solidFill>
            <a:schemeClr val="lt2"/>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nvGrpSpPr>
          <p:cNvPr id="90" name="Google Shape;90;p25"/>
          <p:cNvGrpSpPr/>
          <p:nvPr/>
        </p:nvGrpSpPr>
        <p:grpSpPr>
          <a:xfrm>
            <a:off x="830392" y="1191256"/>
            <a:ext cx="745763" cy="45826"/>
            <a:chOff x="4580561" y="2589004"/>
            <a:chExt cx="1064464" cy="25200"/>
          </a:xfrm>
        </p:grpSpPr>
        <p:sp>
          <p:nvSpPr>
            <p:cNvPr id="91" name="Google Shape;91;p25"/>
            <p:cNvSpPr/>
            <p:nvPr/>
          </p:nvSpPr>
          <p:spPr>
            <a:xfrm rot="-5400000">
              <a:off x="5366325" y="2335504"/>
              <a:ext cx="25200" cy="532200"/>
            </a:xfrm>
            <a:prstGeom prst="rect">
              <a:avLst/>
            </a:prstGeom>
            <a:solidFill>
              <a:schemeClr val="accent3"/>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sp>
          <p:nvSpPr>
            <p:cNvPr id="92" name="Google Shape;92;p25"/>
            <p:cNvSpPr/>
            <p:nvPr/>
          </p:nvSpPr>
          <p:spPr>
            <a:xfrm rot="-5400000">
              <a:off x="4836311" y="2333254"/>
              <a:ext cx="25200" cy="536700"/>
            </a:xfrm>
            <a:prstGeom prst="rect">
              <a:avLst/>
            </a:prstGeom>
            <a:solidFill>
              <a:schemeClr val="dk1"/>
            </a:solidFill>
            <a:ln>
              <a:noFill/>
            </a:ln>
          </p:spPr>
          <p:txBody>
            <a:bodyPr spcFirstLastPara="1" wrap="square" lIns="91425" tIns="91425" rIns="91425" bIns="91425" anchor="ctr" anchorCtr="0">
              <a:noAutofit/>
            </a:bodyPr>
            <a:lstStyle/>
            <a:p>
              <a:pPr marL="0" marR="0" lvl="0" indent="0" algn="l" rtl="0">
                <a:lnSpc>
                  <a:spcPct val="100000"/>
                </a:lnSpc>
                <a:spcBef>
                  <a:spcPts val="0"/>
                </a:spcBef>
                <a:spcAft>
                  <a:spcPts val="0"/>
                </a:spcAft>
                <a:buClr>
                  <a:srgbClr val="000000"/>
                </a:buClr>
                <a:buSzPts val="1400"/>
                <a:buFont typeface="Arial"/>
                <a:buNone/>
              </a:pPr>
              <a:endParaRPr sz="1400" b="0" i="0" u="none" strike="noStrike" cap="none">
                <a:solidFill>
                  <a:srgbClr val="000000"/>
                </a:solidFill>
                <a:latin typeface="Arial"/>
                <a:ea typeface="Arial"/>
                <a:cs typeface="Arial"/>
                <a:sym typeface="Arial"/>
              </a:endParaRPr>
            </a:p>
          </p:txBody>
        </p:sp>
      </p:grpSp>
      <p:sp>
        <p:nvSpPr>
          <p:cNvPr id="93" name="Google Shape;93;p25"/>
          <p:cNvSpPr txBox="1">
            <a:spLocks noGrp="1"/>
          </p:cNvSpPr>
          <p:nvPr>
            <p:ph type="title"/>
          </p:nvPr>
        </p:nvSpPr>
        <p:spPr>
          <a:xfrm>
            <a:off x="729450" y="1318650"/>
            <a:ext cx="7688400" cy="535200"/>
          </a:xfrm>
          <a:prstGeom prst="rect">
            <a:avLst/>
          </a:prstGeom>
          <a:noFill/>
          <a:ln>
            <a:noFill/>
          </a:ln>
        </p:spPr>
        <p:txBody>
          <a:bodyPr spcFirstLastPara="1" wrap="square" lIns="91425" tIns="91425" rIns="91425" bIns="91425" anchor="t" anchorCtr="0">
            <a:noAutofit/>
          </a:bodyPr>
          <a:lstStyle>
            <a:lvl1pPr lvl="0" algn="l">
              <a:lnSpc>
                <a:spcPct val="100000"/>
              </a:lnSpc>
              <a:spcBef>
                <a:spcPts val="0"/>
              </a:spcBef>
              <a:spcAft>
                <a:spcPts val="0"/>
              </a:spcAft>
              <a:buClr>
                <a:schemeClr val="dk2"/>
              </a:buClr>
              <a:buSzPts val="3000"/>
              <a:buNone/>
              <a:defRPr sz="3000">
                <a:solidFill>
                  <a:schemeClr val="dk2"/>
                </a:solidFill>
              </a:defRPr>
            </a:lvl1pPr>
            <a:lvl2pPr lvl="1" algn="l">
              <a:lnSpc>
                <a:spcPct val="100000"/>
              </a:lnSpc>
              <a:spcBef>
                <a:spcPts val="0"/>
              </a:spcBef>
              <a:spcAft>
                <a:spcPts val="0"/>
              </a:spcAft>
              <a:buClr>
                <a:schemeClr val="dk2"/>
              </a:buClr>
              <a:buSzPts val="3000"/>
              <a:buNone/>
              <a:defRPr sz="3000">
                <a:solidFill>
                  <a:schemeClr val="dk2"/>
                </a:solidFill>
              </a:defRPr>
            </a:lvl2pPr>
            <a:lvl3pPr lvl="2" algn="l">
              <a:lnSpc>
                <a:spcPct val="100000"/>
              </a:lnSpc>
              <a:spcBef>
                <a:spcPts val="0"/>
              </a:spcBef>
              <a:spcAft>
                <a:spcPts val="0"/>
              </a:spcAft>
              <a:buClr>
                <a:schemeClr val="dk2"/>
              </a:buClr>
              <a:buSzPts val="3000"/>
              <a:buNone/>
              <a:defRPr sz="3000">
                <a:solidFill>
                  <a:schemeClr val="dk2"/>
                </a:solidFill>
              </a:defRPr>
            </a:lvl3pPr>
            <a:lvl4pPr lvl="3" algn="l">
              <a:lnSpc>
                <a:spcPct val="100000"/>
              </a:lnSpc>
              <a:spcBef>
                <a:spcPts val="0"/>
              </a:spcBef>
              <a:spcAft>
                <a:spcPts val="0"/>
              </a:spcAft>
              <a:buClr>
                <a:schemeClr val="dk2"/>
              </a:buClr>
              <a:buSzPts val="3000"/>
              <a:buNone/>
              <a:defRPr sz="3000">
                <a:solidFill>
                  <a:schemeClr val="dk2"/>
                </a:solidFill>
              </a:defRPr>
            </a:lvl4pPr>
            <a:lvl5pPr lvl="4" algn="l">
              <a:lnSpc>
                <a:spcPct val="100000"/>
              </a:lnSpc>
              <a:spcBef>
                <a:spcPts val="0"/>
              </a:spcBef>
              <a:spcAft>
                <a:spcPts val="0"/>
              </a:spcAft>
              <a:buClr>
                <a:schemeClr val="dk2"/>
              </a:buClr>
              <a:buSzPts val="3000"/>
              <a:buNone/>
              <a:defRPr sz="3000">
                <a:solidFill>
                  <a:schemeClr val="dk2"/>
                </a:solidFill>
              </a:defRPr>
            </a:lvl5pPr>
            <a:lvl6pPr lvl="5" algn="l">
              <a:lnSpc>
                <a:spcPct val="100000"/>
              </a:lnSpc>
              <a:spcBef>
                <a:spcPts val="0"/>
              </a:spcBef>
              <a:spcAft>
                <a:spcPts val="0"/>
              </a:spcAft>
              <a:buClr>
                <a:schemeClr val="dk2"/>
              </a:buClr>
              <a:buSzPts val="3000"/>
              <a:buNone/>
              <a:defRPr sz="3000">
                <a:solidFill>
                  <a:schemeClr val="dk2"/>
                </a:solidFill>
              </a:defRPr>
            </a:lvl6pPr>
            <a:lvl7pPr lvl="6" algn="l">
              <a:lnSpc>
                <a:spcPct val="100000"/>
              </a:lnSpc>
              <a:spcBef>
                <a:spcPts val="0"/>
              </a:spcBef>
              <a:spcAft>
                <a:spcPts val="0"/>
              </a:spcAft>
              <a:buClr>
                <a:schemeClr val="dk2"/>
              </a:buClr>
              <a:buSzPts val="3000"/>
              <a:buNone/>
              <a:defRPr sz="3000">
                <a:solidFill>
                  <a:schemeClr val="dk2"/>
                </a:solidFill>
              </a:defRPr>
            </a:lvl7pPr>
            <a:lvl8pPr lvl="7" algn="l">
              <a:lnSpc>
                <a:spcPct val="100000"/>
              </a:lnSpc>
              <a:spcBef>
                <a:spcPts val="0"/>
              </a:spcBef>
              <a:spcAft>
                <a:spcPts val="0"/>
              </a:spcAft>
              <a:buClr>
                <a:schemeClr val="dk2"/>
              </a:buClr>
              <a:buSzPts val="3000"/>
              <a:buNone/>
              <a:defRPr sz="3000">
                <a:solidFill>
                  <a:schemeClr val="dk2"/>
                </a:solidFill>
              </a:defRPr>
            </a:lvl8pPr>
            <a:lvl9pPr lvl="8" algn="l">
              <a:lnSpc>
                <a:spcPct val="100000"/>
              </a:lnSpc>
              <a:spcBef>
                <a:spcPts val="0"/>
              </a:spcBef>
              <a:spcAft>
                <a:spcPts val="0"/>
              </a:spcAft>
              <a:buClr>
                <a:schemeClr val="dk2"/>
              </a:buClr>
              <a:buSzPts val="3000"/>
              <a:buNone/>
              <a:defRPr sz="3000">
                <a:solidFill>
                  <a:schemeClr val="dk2"/>
                </a:solidFill>
              </a:defRPr>
            </a:lvl9pPr>
          </a:lstStyle>
          <a:p>
            <a:endParaRPr/>
          </a:p>
        </p:txBody>
      </p:sp>
      <p:sp>
        <p:nvSpPr>
          <p:cNvPr id="94" name="Google Shape;94;p25"/>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treamline">
    <p:bg>
      <p:bgPr>
        <a:solidFill>
          <a:schemeClr val="lt1"/>
        </a:solidFill>
        <a:effectLst/>
      </p:bgPr>
    </p:bg>
    <p:spTree>
      <p:nvGrpSpPr>
        <p:cNvPr id="1" name="Shape 5"/>
        <p:cNvGrpSpPr/>
        <p:nvPr/>
      </p:nvGrpSpPr>
      <p:grpSpPr>
        <a:xfrm>
          <a:off x="0" y="0"/>
          <a:ext cx="0" cy="0"/>
          <a:chOff x="0" y="0"/>
          <a:chExt cx="0" cy="0"/>
        </a:xfrm>
      </p:grpSpPr>
      <p:sp>
        <p:nvSpPr>
          <p:cNvPr id="6" name="Google Shape;6;p16"/>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marR="0" lvl="0"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1pPr>
            <a:lvl2pPr marR="0" lvl="1"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2pPr>
            <a:lvl3pPr marR="0" lvl="2"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3pPr>
            <a:lvl4pPr marR="0" lvl="3"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4pPr>
            <a:lvl5pPr marR="0" lvl="4"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5pPr>
            <a:lvl6pPr marR="0" lvl="5"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6pPr>
            <a:lvl7pPr marR="0" lvl="6"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7pPr>
            <a:lvl8pPr marR="0" lvl="7"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8pPr>
            <a:lvl9pPr marR="0" lvl="8" algn="l" rtl="0">
              <a:lnSpc>
                <a:spcPct val="100000"/>
              </a:lnSpc>
              <a:spcBef>
                <a:spcPts val="0"/>
              </a:spcBef>
              <a:spcAft>
                <a:spcPts val="0"/>
              </a:spcAft>
              <a:buClr>
                <a:srgbClr val="000000"/>
              </a:buClr>
              <a:buSzPts val="2800"/>
              <a:buFont typeface="Raleway"/>
              <a:buNone/>
              <a:defRPr sz="2800" b="1" i="0" u="none" strike="noStrike" cap="none">
                <a:solidFill>
                  <a:srgbClr val="000000"/>
                </a:solidFill>
                <a:latin typeface="Raleway"/>
                <a:ea typeface="Raleway"/>
                <a:cs typeface="Raleway"/>
                <a:sym typeface="Raleway"/>
              </a:defRPr>
            </a:lvl9pPr>
          </a:lstStyle>
          <a:p>
            <a:endParaRPr/>
          </a:p>
        </p:txBody>
      </p:sp>
      <p:sp>
        <p:nvSpPr>
          <p:cNvPr id="7" name="Google Shape;7;p16"/>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marR="0" lvl="0" indent="-311150" algn="l" rtl="0">
              <a:lnSpc>
                <a:spcPct val="115000"/>
              </a:lnSpc>
              <a:spcBef>
                <a:spcPts val="0"/>
              </a:spcBef>
              <a:spcAft>
                <a:spcPts val="0"/>
              </a:spcAft>
              <a:buClr>
                <a:schemeClr val="accent1"/>
              </a:buClr>
              <a:buSzPts val="1300"/>
              <a:buFont typeface="Lato"/>
              <a:buChar char="●"/>
              <a:defRPr sz="1300" b="0" i="0" u="none" strike="noStrike" cap="none">
                <a:solidFill>
                  <a:schemeClr val="accent1"/>
                </a:solidFill>
                <a:latin typeface="Lato"/>
                <a:ea typeface="Lato"/>
                <a:cs typeface="Lato"/>
                <a:sym typeface="Lato"/>
              </a:defRPr>
            </a:lvl1pPr>
            <a:lvl2pPr marL="914400" marR="0" lvl="1"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2pPr>
            <a:lvl3pPr marL="1371600" marR="0" lvl="2"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3pPr>
            <a:lvl4pPr marL="1828800" marR="0" lvl="3"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4pPr>
            <a:lvl5pPr marL="2286000" marR="0" lvl="4"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5pPr>
            <a:lvl6pPr marL="2743200" marR="0" lvl="5"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6pPr>
            <a:lvl7pPr marL="3200400" marR="0" lvl="6"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7pPr>
            <a:lvl8pPr marL="3657600" marR="0" lvl="7" indent="-298450" algn="l" rtl="0">
              <a:lnSpc>
                <a:spcPct val="115000"/>
              </a:lnSpc>
              <a:spcBef>
                <a:spcPts val="1600"/>
              </a:spcBef>
              <a:spcAft>
                <a:spcPts val="0"/>
              </a:spcAft>
              <a:buClr>
                <a:schemeClr val="accent1"/>
              </a:buClr>
              <a:buSzPts val="1100"/>
              <a:buFont typeface="Lato"/>
              <a:buChar char="○"/>
              <a:defRPr sz="1100" b="0" i="0" u="none" strike="noStrike" cap="none">
                <a:solidFill>
                  <a:schemeClr val="accent1"/>
                </a:solidFill>
                <a:latin typeface="Lato"/>
                <a:ea typeface="Lato"/>
                <a:cs typeface="Lato"/>
                <a:sym typeface="Lato"/>
              </a:defRPr>
            </a:lvl8pPr>
            <a:lvl9pPr marL="4114800" marR="0" lvl="8" indent="-298450" algn="l" rtl="0">
              <a:lnSpc>
                <a:spcPct val="115000"/>
              </a:lnSpc>
              <a:spcBef>
                <a:spcPts val="1600"/>
              </a:spcBef>
              <a:spcAft>
                <a:spcPts val="1600"/>
              </a:spcAft>
              <a:buClr>
                <a:schemeClr val="accent1"/>
              </a:buClr>
              <a:buSzPts val="1100"/>
              <a:buFont typeface="Lato"/>
              <a:buChar char="■"/>
              <a:defRPr sz="1100" b="0" i="0" u="none" strike="noStrike" cap="none">
                <a:solidFill>
                  <a:schemeClr val="accent1"/>
                </a:solidFill>
                <a:latin typeface="Lato"/>
                <a:ea typeface="Lato"/>
                <a:cs typeface="Lato"/>
                <a:sym typeface="Lato"/>
              </a:defRPr>
            </a:lvl9pPr>
          </a:lstStyle>
          <a:p>
            <a:endParaRPr/>
          </a:p>
        </p:txBody>
      </p:sp>
      <p:sp>
        <p:nvSpPr>
          <p:cNvPr id="8" name="Google Shape;8;p16"/>
          <p:cNvSpPr txBox="1">
            <a:spLocks noGrp="1"/>
          </p:cNvSpPr>
          <p:nvPr>
            <p:ph type="sldNum" idx="12"/>
          </p:nvPr>
        </p:nvSpPr>
        <p:spPr>
          <a:xfrm>
            <a:off x="8536302" y="4749851"/>
            <a:ext cx="548700" cy="393600"/>
          </a:xfrm>
          <a:prstGeom prst="rect">
            <a:avLst/>
          </a:prstGeom>
          <a:noFill/>
          <a:ln>
            <a:noFill/>
          </a:ln>
        </p:spPr>
        <p:txBody>
          <a:bodyPr spcFirstLastPara="1" wrap="square" lIns="91425" tIns="91425" rIns="91425" bIns="91425" anchor="ctr" anchorCtr="0">
            <a:noAutofit/>
          </a:bodyPr>
          <a:lstStyle>
            <a:lvl1pPr marL="0" marR="0" lvl="0"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1pPr>
            <a:lvl2pPr marL="0" marR="0" lvl="1"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2pPr>
            <a:lvl3pPr marL="0" marR="0" lvl="2"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3pPr>
            <a:lvl4pPr marL="0" marR="0" lvl="3"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4pPr>
            <a:lvl5pPr marL="0" marR="0" lvl="4"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5pPr>
            <a:lvl6pPr marL="0" marR="0" lvl="5"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6pPr>
            <a:lvl7pPr marL="0" marR="0" lvl="6"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7pPr>
            <a:lvl8pPr marL="0" marR="0" lvl="7"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8pPr>
            <a:lvl9pPr marL="0" marR="0" lvl="8" indent="0" algn="r" rtl="0">
              <a:lnSpc>
                <a:spcPct val="100000"/>
              </a:lnSpc>
              <a:spcBef>
                <a:spcPts val="0"/>
              </a:spcBef>
              <a:spcAft>
                <a:spcPts val="0"/>
              </a:spcAft>
              <a:buClr>
                <a:srgbClr val="000000"/>
              </a:buClr>
              <a:buSzPts val="1000"/>
              <a:buFont typeface="Arial"/>
              <a:buNone/>
              <a:defRPr sz="1000" b="0" i="0" u="none" strike="noStrike" cap="none">
                <a:solidFill>
                  <a:schemeClr val="accent1"/>
                </a:solidFill>
                <a:latin typeface="Lato"/>
                <a:ea typeface="Lato"/>
                <a:cs typeface="Lato"/>
                <a:sym typeface="Lato"/>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0.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10.xml"/><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2.xml"/><Relationship Id="rId1" Type="http://schemas.openxmlformats.org/officeDocument/2006/relationships/slideLayout" Target="../slideLayouts/slideLayout10.xml"/><Relationship Id="rId4" Type="http://schemas.openxmlformats.org/officeDocument/2006/relationships/image" Target="../media/image10.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3.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hyperlink" Target="https://www.kaggle.com/c/homesite-quote-conversion" TargetMode="External"/><Relationship Id="rId2" Type="http://schemas.openxmlformats.org/officeDocument/2006/relationships/notesSlide" Target="../notesSlides/notesSlide17.xml"/><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hyperlink" Target="https://journalofbigdata.springeropen.com/articles/10.1186/s40537-020-00298-6" TargetMode="External"/><Relationship Id="rId2" Type="http://schemas.openxmlformats.org/officeDocument/2006/relationships/notesSlide" Target="../notesSlides/notesSlide5.xml"/><Relationship Id="rId1" Type="http://schemas.openxmlformats.org/officeDocument/2006/relationships/slideLayout" Target="../slideLayouts/slideLayout5.xml"/><Relationship Id="rId4" Type="http://schemas.openxmlformats.org/officeDocument/2006/relationships/hyperlink" Target="https://journalofbigdata.springeropen.com/articles/10.1186/s40537-019-0186-3" TargetMode="External"/></Relationships>
</file>

<file path=ppt/slides/_rels/slide6.xml.rels><?xml version="1.0" encoding="UTF-8" standalone="yes"?>
<Relationships xmlns="http://schemas.openxmlformats.org/package/2006/relationships"><Relationship Id="rId3" Type="http://schemas.openxmlformats.org/officeDocument/2006/relationships/hyperlink" Target="https://bdataanalytics.biomedcentral.com/articles/10.1186/s41044-018-0039-7" TargetMode="External"/><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hyperlink" Target="https://ieeexplore.ieee.org/document/6726842" TargetMode="External"/><Relationship Id="rId4" Type="http://schemas.openxmlformats.org/officeDocument/2006/relationships/hyperlink" Target="https://www.hindawi.com/journals/sp/2019/8706505/" TargetMode="External"/></Relationships>
</file>

<file path=ppt/slides/_rels/slide7.xml.rels><?xml version="1.0" encoding="UTF-8" standalone="yes"?>
<Relationships xmlns="http://schemas.openxmlformats.org/package/2006/relationships"><Relationship Id="rId3" Type="http://schemas.openxmlformats.org/officeDocument/2006/relationships/hyperlink" Target="https://ieeexplore.ieee.org/document/7536567" TargetMode="External"/><Relationship Id="rId2" Type="http://schemas.openxmlformats.org/officeDocument/2006/relationships/notesSlide" Target="../notesSlides/notesSlide7.xml"/><Relationship Id="rId1" Type="http://schemas.openxmlformats.org/officeDocument/2006/relationships/slideLayout" Target="../slideLayouts/slideLayout6.xml"/><Relationship Id="rId5" Type="http://schemas.openxmlformats.org/officeDocument/2006/relationships/hyperlink" Target="https://ieeexplore.ieee.org/document/5898136/" TargetMode="External"/><Relationship Id="rId4" Type="http://schemas.openxmlformats.org/officeDocument/2006/relationships/hyperlink" Target="https://ieeexplore.ieee.org/document/6726842" TargetMode="Externa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c/homesite-quote-conversion." TargetMode="External"/><Relationship Id="rId2" Type="http://schemas.openxmlformats.org/officeDocument/2006/relationships/notesSlide" Target="../notesSlides/notesSlide8.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34"/>
        <p:cNvGrpSpPr/>
        <p:nvPr/>
      </p:nvGrpSpPr>
      <p:grpSpPr>
        <a:xfrm>
          <a:off x="0" y="0"/>
          <a:ext cx="0" cy="0"/>
          <a:chOff x="0" y="0"/>
          <a:chExt cx="0" cy="0"/>
        </a:xfrm>
      </p:grpSpPr>
      <p:pic>
        <p:nvPicPr>
          <p:cNvPr id="135" name="Google Shape;135;p1" descr="Open Chromebook laptop computer"/>
          <p:cNvPicPr preferRelativeResize="0"/>
          <p:nvPr/>
        </p:nvPicPr>
        <p:blipFill rotWithShape="1">
          <a:blip r:embed="rId3">
            <a:alphaModFix/>
          </a:blip>
          <a:srcRect r="3343"/>
          <a:stretch/>
        </p:blipFill>
        <p:spPr>
          <a:xfrm>
            <a:off x="4606900" y="1399750"/>
            <a:ext cx="4537098" cy="2822399"/>
          </a:xfrm>
          <a:prstGeom prst="rect">
            <a:avLst/>
          </a:prstGeom>
          <a:noFill/>
          <a:ln>
            <a:noFill/>
          </a:ln>
        </p:spPr>
      </p:pic>
      <p:sp>
        <p:nvSpPr>
          <p:cNvPr id="136" name="Google Shape;136;p1"/>
          <p:cNvSpPr txBox="1">
            <a:spLocks noGrp="1"/>
          </p:cNvSpPr>
          <p:nvPr>
            <p:ph type="ctrTitle"/>
          </p:nvPr>
        </p:nvSpPr>
        <p:spPr>
          <a:xfrm>
            <a:off x="0" y="1485175"/>
            <a:ext cx="5017200" cy="1327200"/>
          </a:xfrm>
          <a:prstGeom prst="rect">
            <a:avLst/>
          </a:prstGeom>
          <a:noFill/>
          <a:ln>
            <a:noFill/>
          </a:ln>
        </p:spPr>
        <p:txBody>
          <a:bodyPr spcFirstLastPara="1" wrap="square" lIns="91425" tIns="91425" rIns="91425" bIns="91425" anchor="t" anchorCtr="0">
            <a:noAutofit/>
          </a:bodyPr>
          <a:lstStyle/>
          <a:p>
            <a:pPr marL="0" lvl="0" indent="0" algn="ctr" rtl="0">
              <a:lnSpc>
                <a:spcPct val="157000"/>
              </a:lnSpc>
              <a:spcBef>
                <a:spcPts val="1200"/>
              </a:spcBef>
              <a:spcAft>
                <a:spcPts val="0"/>
              </a:spcAft>
              <a:buSzPts val="4000"/>
              <a:buNone/>
            </a:pPr>
            <a:r>
              <a:rPr lang="en" sz="2400" b="0">
                <a:solidFill>
                  <a:srgbClr val="000000"/>
                </a:solidFill>
                <a:latin typeface="Times New Roman"/>
                <a:ea typeface="Times New Roman"/>
                <a:cs typeface="Times New Roman"/>
                <a:sym typeface="Times New Roman"/>
              </a:rPr>
              <a:t>Dynamic Classification framework for Large Scale Data</a:t>
            </a:r>
            <a:endParaRPr sz="2400">
              <a:solidFill>
                <a:srgbClr val="434343"/>
              </a:solidFill>
              <a:latin typeface="Times New Roman"/>
              <a:ea typeface="Times New Roman"/>
              <a:cs typeface="Times New Roman"/>
              <a:sym typeface="Times New Roman"/>
            </a:endParaRPr>
          </a:p>
          <a:p>
            <a:pPr marL="0" lvl="0" indent="0" algn="l" rtl="0">
              <a:lnSpc>
                <a:spcPct val="100000"/>
              </a:lnSpc>
              <a:spcBef>
                <a:spcPts val="1200"/>
              </a:spcBef>
              <a:spcAft>
                <a:spcPts val="0"/>
              </a:spcAft>
              <a:buSzPts val="4000"/>
              <a:buNone/>
            </a:pPr>
            <a:endParaRPr/>
          </a:p>
        </p:txBody>
      </p:sp>
      <p:sp>
        <p:nvSpPr>
          <p:cNvPr id="137" name="Google Shape;137;p1"/>
          <p:cNvSpPr txBox="1">
            <a:spLocks noGrp="1"/>
          </p:cNvSpPr>
          <p:nvPr>
            <p:ph type="subTitle" idx="1"/>
          </p:nvPr>
        </p:nvSpPr>
        <p:spPr>
          <a:xfrm>
            <a:off x="532575" y="4217150"/>
            <a:ext cx="8352600" cy="8241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1600"/>
              <a:buNone/>
            </a:pPr>
            <a:r>
              <a:rPr lang="en" sz="1800" b="1">
                <a:solidFill>
                  <a:srgbClr val="20124D"/>
                </a:solidFill>
              </a:rPr>
              <a:t>Nikhil sharma    </a:t>
            </a:r>
            <a:r>
              <a:rPr lang="en" sz="1800" b="1">
                <a:solidFill>
                  <a:schemeClr val="accent3"/>
                </a:solidFill>
              </a:rPr>
              <a:t>                                                                                        </a:t>
            </a:r>
            <a:r>
              <a:rPr lang="en" sz="1800" b="1">
                <a:solidFill>
                  <a:srgbClr val="A61C00"/>
                </a:solidFill>
              </a:rPr>
              <a:t> </a:t>
            </a:r>
            <a:r>
              <a:rPr lang="en" sz="1800" b="1">
                <a:solidFill>
                  <a:srgbClr val="85200C"/>
                </a:solidFill>
              </a:rPr>
              <a:t>Under Supervision of</a:t>
            </a:r>
            <a:endParaRPr sz="1800" b="1">
              <a:solidFill>
                <a:srgbClr val="85200C"/>
              </a:solidFill>
            </a:endParaRPr>
          </a:p>
          <a:p>
            <a:pPr marL="0" lvl="0" indent="0" algn="l" rtl="0">
              <a:lnSpc>
                <a:spcPct val="100000"/>
              </a:lnSpc>
              <a:spcBef>
                <a:spcPts val="0"/>
              </a:spcBef>
              <a:spcAft>
                <a:spcPts val="0"/>
              </a:spcAft>
              <a:buSzPts val="1600"/>
              <a:buNone/>
            </a:pPr>
            <a:r>
              <a:rPr lang="en" sz="1800" b="1">
                <a:solidFill>
                  <a:srgbClr val="073763"/>
                </a:solidFill>
              </a:rPr>
              <a:t>MIT2020009  </a:t>
            </a:r>
            <a:r>
              <a:rPr lang="en" sz="1800" b="1">
                <a:solidFill>
                  <a:schemeClr val="accent3"/>
                </a:solidFill>
              </a:rPr>
              <a:t>                                                                                             </a:t>
            </a:r>
            <a:r>
              <a:rPr lang="en" sz="1800" b="1">
                <a:solidFill>
                  <a:srgbClr val="85200C"/>
                </a:solidFill>
              </a:rPr>
              <a:t>Dr. Manish Kumar</a:t>
            </a:r>
            <a:endParaRPr sz="1800" b="1">
              <a:solidFill>
                <a:srgbClr val="85200C"/>
              </a:solidFill>
            </a:endParaRPr>
          </a:p>
        </p:txBody>
      </p:sp>
      <p:pic>
        <p:nvPicPr>
          <p:cNvPr id="138" name="Google Shape;138;p1"/>
          <p:cNvPicPr preferRelativeResize="0"/>
          <p:nvPr/>
        </p:nvPicPr>
        <p:blipFill rotWithShape="1">
          <a:blip r:embed="rId4">
            <a:alphaModFix/>
          </a:blip>
          <a:srcRect/>
          <a:stretch/>
        </p:blipFill>
        <p:spPr>
          <a:xfrm>
            <a:off x="5193475" y="1644475"/>
            <a:ext cx="3498150" cy="1968650"/>
          </a:xfrm>
          <a:prstGeom prst="rect">
            <a:avLst/>
          </a:prstGeom>
          <a:noFill/>
          <a:ln>
            <a:noFill/>
          </a:ln>
        </p:spPr>
      </p:pic>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88"/>
        <p:cNvGrpSpPr/>
        <p:nvPr/>
      </p:nvGrpSpPr>
      <p:grpSpPr>
        <a:xfrm>
          <a:off x="0" y="0"/>
          <a:ext cx="0" cy="0"/>
          <a:chOff x="0" y="0"/>
          <a:chExt cx="0" cy="0"/>
        </a:xfrm>
      </p:grpSpPr>
      <p:graphicFrame>
        <p:nvGraphicFramePr>
          <p:cNvPr id="189" name="Google Shape;189;gd96ad32ce1_0_8"/>
          <p:cNvGraphicFramePr/>
          <p:nvPr/>
        </p:nvGraphicFramePr>
        <p:xfrm>
          <a:off x="574925" y="897135"/>
          <a:ext cx="8071750" cy="3792515"/>
        </p:xfrm>
        <a:graphic>
          <a:graphicData uri="http://schemas.openxmlformats.org/drawingml/2006/table">
            <a:tbl>
              <a:tblPr>
                <a:noFill/>
                <a:tableStyleId>{989E6286-EB1E-44E0-B674-3BBB04169167}</a:tableStyleId>
              </a:tblPr>
              <a:tblGrid>
                <a:gridCol w="1614350"/>
                <a:gridCol w="1614350"/>
                <a:gridCol w="1614350"/>
                <a:gridCol w="1614350"/>
                <a:gridCol w="1614350"/>
              </a:tblGrid>
              <a:tr h="775175">
                <a:tc>
                  <a:txBody>
                    <a:bodyPr/>
                    <a:lstStyle/>
                    <a:p>
                      <a:pPr marL="0" lvl="0" indent="0" algn="ctr" rtl="0">
                        <a:lnSpc>
                          <a:spcPct val="150000"/>
                        </a:lnSpc>
                        <a:spcBef>
                          <a:spcPts val="1200"/>
                        </a:spcBef>
                        <a:spcAft>
                          <a:spcPts val="1200"/>
                        </a:spcAft>
                        <a:buNone/>
                      </a:pPr>
                      <a:r>
                        <a:rPr lang="en" sz="1200" b="1"/>
                        <a:t> </a:t>
                      </a:r>
                      <a:endParaRPr sz="1200"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sz="1200" b="1"/>
                        <a:t>Logistic Regression</a:t>
                      </a:r>
                      <a:endParaRPr sz="1200"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sz="1200" b="1"/>
                        <a:t>Decision Tree</a:t>
                      </a:r>
                      <a:endParaRPr sz="1200"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sz="1200" b="1"/>
                        <a:t>Random Forest</a:t>
                      </a:r>
                      <a:endParaRPr sz="1200"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sz="1200" b="1"/>
                        <a:t>Gradient Boosting</a:t>
                      </a:r>
                      <a:endParaRPr sz="1200"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479850">
                <a:tc>
                  <a:txBody>
                    <a:bodyPr/>
                    <a:lstStyle/>
                    <a:p>
                      <a:pPr marL="0" lvl="0" indent="0" algn="ctr" rtl="0">
                        <a:lnSpc>
                          <a:spcPct val="150000"/>
                        </a:lnSpc>
                        <a:spcBef>
                          <a:spcPts val="1200"/>
                        </a:spcBef>
                        <a:spcAft>
                          <a:spcPts val="1200"/>
                        </a:spcAft>
                        <a:buNone/>
                      </a:pPr>
                      <a:r>
                        <a:rPr lang="en" b="1"/>
                        <a:t>Accuracy</a:t>
                      </a:r>
                      <a:endParaRPr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0.89</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0.88</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0.84</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0.91</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479850">
                <a:tc>
                  <a:txBody>
                    <a:bodyPr/>
                    <a:lstStyle/>
                    <a:p>
                      <a:pPr marL="0" lvl="0" indent="0" algn="ctr" rtl="0">
                        <a:lnSpc>
                          <a:spcPct val="150000"/>
                        </a:lnSpc>
                        <a:spcBef>
                          <a:spcPts val="1200"/>
                        </a:spcBef>
                        <a:spcAft>
                          <a:spcPts val="1200"/>
                        </a:spcAft>
                        <a:buNone/>
                      </a:pPr>
                      <a:r>
                        <a:rPr lang="en" b="1"/>
                        <a:t>Sensitivity</a:t>
                      </a:r>
                      <a:endParaRPr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0.56</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0.36</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0.17</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0.56</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479850">
                <a:tc>
                  <a:txBody>
                    <a:bodyPr/>
                    <a:lstStyle/>
                    <a:p>
                      <a:pPr marL="0" lvl="0" indent="0" algn="ctr" rtl="0">
                        <a:lnSpc>
                          <a:spcPct val="150000"/>
                        </a:lnSpc>
                        <a:spcBef>
                          <a:spcPts val="1200"/>
                        </a:spcBef>
                        <a:spcAft>
                          <a:spcPts val="1200"/>
                        </a:spcAft>
                        <a:buNone/>
                      </a:pPr>
                      <a:r>
                        <a:rPr lang="en" b="1"/>
                        <a:t>Specificity</a:t>
                      </a:r>
                      <a:endParaRPr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0.97</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1.00</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1.0</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0.1</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479850">
                <a:tc>
                  <a:txBody>
                    <a:bodyPr/>
                    <a:lstStyle/>
                    <a:p>
                      <a:pPr marL="0" lvl="0" indent="0" algn="ctr" rtl="0">
                        <a:lnSpc>
                          <a:spcPct val="150000"/>
                        </a:lnSpc>
                        <a:spcBef>
                          <a:spcPts val="1200"/>
                        </a:spcBef>
                        <a:spcAft>
                          <a:spcPts val="1200"/>
                        </a:spcAft>
                        <a:buNone/>
                      </a:pPr>
                      <a:r>
                        <a:rPr lang="en" b="1"/>
                        <a:t>Precison</a:t>
                      </a:r>
                      <a:endParaRPr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0.81</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1.00</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1.0</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0.97</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479850">
                <a:tc>
                  <a:txBody>
                    <a:bodyPr/>
                    <a:lstStyle/>
                    <a:p>
                      <a:pPr marL="0" lvl="0" indent="0" algn="ctr" rtl="0">
                        <a:lnSpc>
                          <a:spcPct val="150000"/>
                        </a:lnSpc>
                        <a:spcBef>
                          <a:spcPts val="1200"/>
                        </a:spcBef>
                        <a:spcAft>
                          <a:spcPts val="1200"/>
                        </a:spcAft>
                        <a:buNone/>
                      </a:pPr>
                      <a:r>
                        <a:rPr lang="en" b="1"/>
                        <a:t>GINI</a:t>
                      </a:r>
                      <a:endParaRPr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0.78</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0.72</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0.82</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0.89</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479850">
                <a:tc>
                  <a:txBody>
                    <a:bodyPr/>
                    <a:lstStyle/>
                    <a:p>
                      <a:pPr marL="0" lvl="0" indent="0" algn="ctr" rtl="0">
                        <a:lnSpc>
                          <a:spcPct val="150000"/>
                        </a:lnSpc>
                        <a:spcBef>
                          <a:spcPts val="1200"/>
                        </a:spcBef>
                        <a:spcAft>
                          <a:spcPts val="1200"/>
                        </a:spcAft>
                        <a:buNone/>
                      </a:pPr>
                      <a:r>
                        <a:rPr lang="en" b="1"/>
                        <a:t>Log Loss</a:t>
                      </a:r>
                      <a:endParaRPr b="1"/>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0.2821</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0.2929</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0.3317</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ctr" rtl="0">
                        <a:lnSpc>
                          <a:spcPct val="150000"/>
                        </a:lnSpc>
                        <a:spcBef>
                          <a:spcPts val="1200"/>
                        </a:spcBef>
                        <a:spcAft>
                          <a:spcPts val="1200"/>
                        </a:spcAft>
                        <a:buNone/>
                      </a:pPr>
                      <a:r>
                        <a:rPr lang="en"/>
                        <a:t>0.2402</a:t>
                      </a:r>
                      <a:endParaRPr/>
                    </a:p>
                  </a:txBody>
                  <a:tcPr marL="68575" marR="6857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bl>
          </a:graphicData>
        </a:graphic>
      </p:graphicFrame>
      <p:sp>
        <p:nvSpPr>
          <p:cNvPr id="190" name="Google Shape;190;gd96ad32ce1_0_8"/>
          <p:cNvSpPr txBox="1"/>
          <p:nvPr/>
        </p:nvSpPr>
        <p:spPr>
          <a:xfrm>
            <a:off x="0" y="0"/>
            <a:ext cx="3000000" cy="492600"/>
          </a:xfrm>
          <a:prstGeom prst="rect">
            <a:avLst/>
          </a:prstGeom>
          <a:noFill/>
          <a:ln>
            <a:noFill/>
          </a:ln>
        </p:spPr>
        <p:txBody>
          <a:bodyPr spcFirstLastPara="1" wrap="square" lIns="91425" tIns="91425" rIns="91425" bIns="91425" anchor="t" anchorCtr="0">
            <a:spAutoFit/>
          </a:bodyPr>
          <a:lstStyle/>
          <a:p>
            <a:pPr marL="457200" lvl="0" indent="0" algn="l" rtl="0">
              <a:lnSpc>
                <a:spcPct val="150000"/>
              </a:lnSpc>
              <a:spcBef>
                <a:spcPts val="1600"/>
              </a:spcBef>
              <a:spcAft>
                <a:spcPts val="0"/>
              </a:spcAft>
              <a:buNone/>
            </a:pPr>
            <a:r>
              <a:rPr lang="en" sz="2000" b="1">
                <a:solidFill>
                  <a:srgbClr val="434343"/>
                </a:solidFill>
                <a:latin typeface="Times New Roman"/>
                <a:ea typeface="Times New Roman"/>
                <a:cs typeface="Times New Roman"/>
                <a:sym typeface="Times New Roman"/>
              </a:rPr>
              <a:t>Accuracy Measures</a:t>
            </a:r>
            <a:endParaRPr>
              <a:solidFill>
                <a:srgbClr val="434343"/>
              </a:solidFill>
            </a:endParaRPr>
          </a:p>
        </p:txBody>
      </p:sp>
    </p:spTree>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94"/>
        <p:cNvGrpSpPr/>
        <p:nvPr/>
      </p:nvGrpSpPr>
      <p:grpSpPr>
        <a:xfrm>
          <a:off x="0" y="0"/>
          <a:ext cx="0" cy="0"/>
          <a:chOff x="0" y="0"/>
          <a:chExt cx="0" cy="0"/>
        </a:xfrm>
      </p:grpSpPr>
      <p:pic>
        <p:nvPicPr>
          <p:cNvPr id="195" name="Google Shape;195;gd96ad32ce1_0_21"/>
          <p:cNvPicPr preferRelativeResize="0"/>
          <p:nvPr/>
        </p:nvPicPr>
        <p:blipFill>
          <a:blip r:embed="rId3">
            <a:alphaModFix/>
          </a:blip>
          <a:stretch>
            <a:fillRect/>
          </a:stretch>
        </p:blipFill>
        <p:spPr>
          <a:xfrm>
            <a:off x="0" y="784073"/>
            <a:ext cx="4549500" cy="3734664"/>
          </a:xfrm>
          <a:prstGeom prst="rect">
            <a:avLst/>
          </a:prstGeom>
          <a:noFill/>
          <a:ln>
            <a:noFill/>
          </a:ln>
        </p:spPr>
      </p:pic>
      <p:pic>
        <p:nvPicPr>
          <p:cNvPr id="196" name="Google Shape;196;gd96ad32ce1_0_21"/>
          <p:cNvPicPr preferRelativeResize="0"/>
          <p:nvPr/>
        </p:nvPicPr>
        <p:blipFill>
          <a:blip r:embed="rId4">
            <a:alphaModFix/>
          </a:blip>
          <a:stretch>
            <a:fillRect/>
          </a:stretch>
        </p:blipFill>
        <p:spPr>
          <a:xfrm>
            <a:off x="4527025" y="704425"/>
            <a:ext cx="4416650" cy="3734675"/>
          </a:xfrm>
          <a:prstGeom prst="rect">
            <a:avLst/>
          </a:prstGeom>
          <a:noFill/>
          <a:ln>
            <a:noFill/>
          </a:ln>
        </p:spPr>
      </p:pic>
    </p:spTree>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200"/>
        <p:cNvGrpSpPr/>
        <p:nvPr/>
      </p:nvGrpSpPr>
      <p:grpSpPr>
        <a:xfrm>
          <a:off x="0" y="0"/>
          <a:ext cx="0" cy="0"/>
          <a:chOff x="0" y="0"/>
          <a:chExt cx="0" cy="0"/>
        </a:xfrm>
      </p:grpSpPr>
      <p:pic>
        <p:nvPicPr>
          <p:cNvPr id="201" name="Google Shape;201;gd96ad32ce1_0_34"/>
          <p:cNvPicPr preferRelativeResize="0"/>
          <p:nvPr/>
        </p:nvPicPr>
        <p:blipFill>
          <a:blip r:embed="rId3">
            <a:alphaModFix/>
          </a:blip>
          <a:stretch>
            <a:fillRect/>
          </a:stretch>
        </p:blipFill>
        <p:spPr>
          <a:xfrm>
            <a:off x="4734450" y="1049400"/>
            <a:ext cx="4299750" cy="3529650"/>
          </a:xfrm>
          <a:prstGeom prst="rect">
            <a:avLst/>
          </a:prstGeom>
          <a:noFill/>
          <a:ln>
            <a:noFill/>
          </a:ln>
        </p:spPr>
      </p:pic>
      <p:pic>
        <p:nvPicPr>
          <p:cNvPr id="202" name="Google Shape;202;gd96ad32ce1_0_34"/>
          <p:cNvPicPr preferRelativeResize="0"/>
          <p:nvPr/>
        </p:nvPicPr>
        <p:blipFill>
          <a:blip r:embed="rId4">
            <a:alphaModFix/>
          </a:blip>
          <a:stretch>
            <a:fillRect/>
          </a:stretch>
        </p:blipFill>
        <p:spPr>
          <a:xfrm>
            <a:off x="304800" y="1069250"/>
            <a:ext cx="4299750" cy="3529666"/>
          </a:xfrm>
          <a:prstGeom prst="rect">
            <a:avLst/>
          </a:prstGeom>
          <a:noFill/>
          <a:ln>
            <a:noFill/>
          </a:ln>
        </p:spPr>
      </p:pic>
    </p:spTree>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206"/>
        <p:cNvGrpSpPr/>
        <p:nvPr/>
      </p:nvGrpSpPr>
      <p:grpSpPr>
        <a:xfrm>
          <a:off x="0" y="0"/>
          <a:ext cx="0" cy="0"/>
          <a:chOff x="0" y="0"/>
          <a:chExt cx="0" cy="0"/>
        </a:xfrm>
      </p:grpSpPr>
      <p:sp>
        <p:nvSpPr>
          <p:cNvPr id="207" name="Google Shape;207;gd96ad32ce1_0_39"/>
          <p:cNvSpPr txBox="1">
            <a:spLocks noGrp="1"/>
          </p:cNvSpPr>
          <p:nvPr>
            <p:ph type="title"/>
          </p:nvPr>
        </p:nvSpPr>
        <p:spPr>
          <a:xfrm>
            <a:off x="554225" y="1257600"/>
            <a:ext cx="4620000" cy="2032500"/>
          </a:xfrm>
          <a:prstGeom prst="rect">
            <a:avLst/>
          </a:prstGeom>
        </p:spPr>
        <p:txBody>
          <a:bodyPr spcFirstLastPara="1" wrap="square" lIns="91425" tIns="91425" rIns="91425" bIns="91425" anchor="t" anchorCtr="0">
            <a:noAutofit/>
          </a:bodyPr>
          <a:lstStyle/>
          <a:p>
            <a:pPr marL="0" lvl="0" indent="0" algn="l" rtl="0">
              <a:lnSpc>
                <a:spcPct val="150000"/>
              </a:lnSpc>
              <a:spcBef>
                <a:spcPts val="1600"/>
              </a:spcBef>
              <a:spcAft>
                <a:spcPts val="0"/>
              </a:spcAft>
              <a:buNone/>
            </a:pPr>
            <a:r>
              <a:rPr lang="en">
                <a:solidFill>
                  <a:schemeClr val="lt1"/>
                </a:solidFill>
                <a:latin typeface="Times New Roman"/>
                <a:ea typeface="Times New Roman"/>
                <a:cs typeface="Times New Roman"/>
                <a:sym typeface="Times New Roman"/>
              </a:rPr>
              <a:t>Result and Discussion</a:t>
            </a:r>
            <a:endParaRPr>
              <a:solidFill>
                <a:schemeClr val="lt1"/>
              </a:solidFill>
              <a:latin typeface="Times New Roman"/>
              <a:ea typeface="Times New Roman"/>
              <a:cs typeface="Times New Roman"/>
              <a:sym typeface="Times New Roman"/>
            </a:endParaRPr>
          </a:p>
          <a:p>
            <a:pPr marL="0" lvl="0" indent="0" algn="l" rtl="0">
              <a:spcBef>
                <a:spcPts val="0"/>
              </a:spcBef>
              <a:spcAft>
                <a:spcPts val="0"/>
              </a:spcAft>
              <a:buNone/>
            </a:pPr>
            <a:endParaRPr/>
          </a:p>
        </p:txBody>
      </p:sp>
      <p:sp>
        <p:nvSpPr>
          <p:cNvPr id="208" name="Google Shape;208;gd96ad32ce1_0_39"/>
          <p:cNvSpPr txBox="1">
            <a:spLocks noGrp="1"/>
          </p:cNvSpPr>
          <p:nvPr>
            <p:ph type="body" idx="2"/>
          </p:nvPr>
        </p:nvSpPr>
        <p:spPr>
          <a:xfrm>
            <a:off x="4628050" y="264600"/>
            <a:ext cx="4406100" cy="3025500"/>
          </a:xfrm>
          <a:prstGeom prst="rect">
            <a:avLst/>
          </a:prstGeom>
        </p:spPr>
        <p:txBody>
          <a:bodyPr spcFirstLastPara="1" wrap="square" lIns="91425" tIns="91425" rIns="91425" bIns="91425" anchor="t" anchorCtr="0">
            <a:noAutofit/>
          </a:bodyPr>
          <a:lstStyle/>
          <a:p>
            <a:pPr marL="457200" lvl="0" indent="-317500" algn="just" rtl="0">
              <a:lnSpc>
                <a:spcPct val="150000"/>
              </a:lnSpc>
              <a:spcBef>
                <a:spcPts val="1200"/>
              </a:spcBef>
              <a:spcAft>
                <a:spcPts val="0"/>
              </a:spcAft>
              <a:buClr>
                <a:srgbClr val="000000"/>
              </a:buClr>
              <a:buSzPts val="1400"/>
              <a:buFont typeface="Times New Roman"/>
              <a:buChar char="●"/>
            </a:pPr>
            <a:r>
              <a:rPr lang="en" sz="1400" b="1" dirty="0">
                <a:solidFill>
                  <a:srgbClr val="000000"/>
                </a:solidFill>
                <a:latin typeface="Times New Roman"/>
                <a:ea typeface="Times New Roman"/>
                <a:cs typeface="Times New Roman"/>
                <a:sym typeface="Times New Roman"/>
              </a:rPr>
              <a:t>We compare the result on all the measures for better method selection like accuracy, sensitivity, specificity, precision (</a:t>
            </a:r>
            <a:r>
              <a:rPr lang="en" sz="1400" b="1" dirty="0">
                <a:solidFill>
                  <a:srgbClr val="000000"/>
                </a:solidFill>
                <a:highlight>
                  <a:srgbClr val="FFFFFF"/>
                </a:highlight>
                <a:latin typeface="Times New Roman"/>
                <a:ea typeface="Times New Roman"/>
                <a:cs typeface="Times New Roman"/>
                <a:sym typeface="Times New Roman"/>
              </a:rPr>
              <a:t>Proportion of positive cases)</a:t>
            </a:r>
            <a:r>
              <a:rPr lang="en" sz="1400" b="1" dirty="0">
                <a:solidFill>
                  <a:srgbClr val="000000"/>
                </a:solidFill>
                <a:latin typeface="Times New Roman"/>
                <a:ea typeface="Times New Roman"/>
                <a:cs typeface="Times New Roman"/>
                <a:sym typeface="Times New Roman"/>
              </a:rPr>
              <a:t>, GINI and log loss. </a:t>
            </a:r>
            <a:br>
              <a:rPr lang="en" sz="1400" b="1" dirty="0">
                <a:solidFill>
                  <a:srgbClr val="000000"/>
                </a:solidFill>
                <a:latin typeface="Times New Roman"/>
                <a:ea typeface="Times New Roman"/>
                <a:cs typeface="Times New Roman"/>
                <a:sym typeface="Times New Roman"/>
              </a:rPr>
            </a:br>
            <a:endParaRPr sz="1400" b="1" dirty="0">
              <a:solidFill>
                <a:srgbClr val="000000"/>
              </a:solidFill>
              <a:latin typeface="Times New Roman"/>
              <a:ea typeface="Times New Roman"/>
              <a:cs typeface="Times New Roman"/>
              <a:sym typeface="Times New Roman"/>
            </a:endParaRPr>
          </a:p>
          <a:p>
            <a:pPr marL="457200" lvl="0" indent="-317500" algn="just" rtl="0">
              <a:lnSpc>
                <a:spcPct val="150000"/>
              </a:lnSpc>
              <a:spcBef>
                <a:spcPts val="0"/>
              </a:spcBef>
              <a:spcAft>
                <a:spcPts val="0"/>
              </a:spcAft>
              <a:buClr>
                <a:srgbClr val="000000"/>
              </a:buClr>
              <a:buSzPts val="1400"/>
              <a:buFont typeface="Times New Roman"/>
              <a:buChar char="●"/>
            </a:pPr>
            <a:r>
              <a:rPr lang="en" sz="1400" b="1" dirty="0">
                <a:solidFill>
                  <a:srgbClr val="000000"/>
                </a:solidFill>
                <a:latin typeface="Times New Roman"/>
                <a:ea typeface="Times New Roman"/>
                <a:cs typeface="Times New Roman"/>
                <a:sym typeface="Times New Roman"/>
              </a:rPr>
              <a:t>Here we give first priority to accuracy then sensitivity then precision then specificity then GINI and at the end log loss. </a:t>
            </a:r>
            <a:br>
              <a:rPr lang="en" sz="1400" b="1" dirty="0">
                <a:solidFill>
                  <a:srgbClr val="000000"/>
                </a:solidFill>
                <a:latin typeface="Times New Roman"/>
                <a:ea typeface="Times New Roman"/>
                <a:cs typeface="Times New Roman"/>
                <a:sym typeface="Times New Roman"/>
              </a:rPr>
            </a:br>
            <a:endParaRPr sz="1400" b="1" dirty="0">
              <a:solidFill>
                <a:srgbClr val="000000"/>
              </a:solidFill>
              <a:latin typeface="Times New Roman"/>
              <a:ea typeface="Times New Roman"/>
              <a:cs typeface="Times New Roman"/>
              <a:sym typeface="Times New Roman"/>
            </a:endParaRPr>
          </a:p>
          <a:p>
            <a:pPr marL="457200" lvl="0" indent="-317500" algn="just" rtl="0">
              <a:lnSpc>
                <a:spcPct val="150000"/>
              </a:lnSpc>
              <a:spcBef>
                <a:spcPts val="0"/>
              </a:spcBef>
              <a:spcAft>
                <a:spcPts val="0"/>
              </a:spcAft>
              <a:buClr>
                <a:srgbClr val="000000"/>
              </a:buClr>
              <a:buSzPts val="1400"/>
              <a:buFont typeface="Times New Roman"/>
              <a:buChar char="●"/>
            </a:pPr>
            <a:r>
              <a:rPr lang="en" sz="1400" b="1" dirty="0">
                <a:solidFill>
                  <a:srgbClr val="000000"/>
                </a:solidFill>
                <a:latin typeface="Times New Roman"/>
                <a:ea typeface="Times New Roman"/>
                <a:cs typeface="Times New Roman"/>
                <a:sym typeface="Times New Roman"/>
              </a:rPr>
              <a:t>With the help of these measures and priority we go with </a:t>
            </a:r>
            <a:r>
              <a:rPr lang="en" sz="1400" b="1" dirty="0">
                <a:solidFill>
                  <a:srgbClr val="000000"/>
                </a:solidFill>
                <a:highlight>
                  <a:srgbClr val="FFFFFF"/>
                </a:highlight>
                <a:latin typeface="Times New Roman"/>
                <a:ea typeface="Times New Roman"/>
                <a:cs typeface="Times New Roman"/>
                <a:sym typeface="Times New Roman"/>
              </a:rPr>
              <a:t>top two models from four options and then apply them to a data test in term of accuracy logistic regression and gradient boosting give best result. </a:t>
            </a:r>
            <a:endParaRPr sz="1400" b="1" dirty="0">
              <a:solidFill>
                <a:srgbClr val="000000"/>
              </a:solidFill>
              <a:highlight>
                <a:srgbClr val="FFFFFF"/>
              </a:highlight>
              <a:latin typeface="Times New Roman"/>
              <a:ea typeface="Times New Roman"/>
              <a:cs typeface="Times New Roman"/>
              <a:sym typeface="Times New Roman"/>
            </a:endParaRPr>
          </a:p>
          <a:p>
            <a:pPr marL="0" lvl="0" indent="0" algn="l" rtl="0">
              <a:spcBef>
                <a:spcPts val="1200"/>
              </a:spcBef>
              <a:spcAft>
                <a:spcPts val="0"/>
              </a:spcAft>
              <a:buNone/>
            </a:pPr>
            <a:endParaRPr dirty="0"/>
          </a:p>
        </p:txBody>
      </p:sp>
    </p:spTree>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212"/>
        <p:cNvGrpSpPr/>
        <p:nvPr/>
      </p:nvGrpSpPr>
      <p:grpSpPr>
        <a:xfrm>
          <a:off x="0" y="0"/>
          <a:ext cx="0" cy="0"/>
          <a:chOff x="0" y="0"/>
          <a:chExt cx="0" cy="0"/>
        </a:xfrm>
      </p:grpSpPr>
      <p:sp>
        <p:nvSpPr>
          <p:cNvPr id="213" name="Google Shape;213;p11"/>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3000"/>
              <a:buNone/>
            </a:pPr>
            <a:r>
              <a:rPr lang="en" dirty="0">
                <a:solidFill>
                  <a:schemeClr val="lt1"/>
                </a:solidFill>
                <a:latin typeface="Times New Roman"/>
                <a:ea typeface="Times New Roman"/>
                <a:cs typeface="Times New Roman"/>
                <a:sym typeface="Times New Roman"/>
              </a:rPr>
              <a:t>Conclusion</a:t>
            </a:r>
            <a:endParaRPr sz="4100" dirty="0"/>
          </a:p>
        </p:txBody>
      </p:sp>
      <p:sp>
        <p:nvSpPr>
          <p:cNvPr id="214" name="Google Shape;214;p11"/>
          <p:cNvSpPr txBox="1">
            <a:spLocks noGrp="1"/>
          </p:cNvSpPr>
          <p:nvPr>
            <p:ph type="body" idx="2"/>
          </p:nvPr>
        </p:nvSpPr>
        <p:spPr>
          <a:xfrm>
            <a:off x="4488024" y="74125"/>
            <a:ext cx="4441372" cy="2719800"/>
          </a:xfrm>
          <a:prstGeom prst="rect">
            <a:avLst/>
          </a:prstGeom>
          <a:noFill/>
          <a:ln>
            <a:noFill/>
          </a:ln>
        </p:spPr>
        <p:txBody>
          <a:bodyPr spcFirstLastPara="1" wrap="square" lIns="91425" tIns="91425" rIns="91425" bIns="91425" anchor="t" anchorCtr="0">
            <a:noAutofit/>
          </a:bodyPr>
          <a:lstStyle/>
          <a:p>
            <a:pPr marL="457200" lvl="0" indent="-317500" algn="just" rtl="0">
              <a:lnSpc>
                <a:spcPct val="150000"/>
              </a:lnSpc>
              <a:spcBef>
                <a:spcPts val="1200"/>
              </a:spcBef>
              <a:spcAft>
                <a:spcPts val="0"/>
              </a:spcAft>
              <a:buClr>
                <a:srgbClr val="000000"/>
              </a:buClr>
              <a:buSzPts val="1400"/>
              <a:buFont typeface="Times New Roman"/>
              <a:buChar char="●"/>
            </a:pPr>
            <a:r>
              <a:rPr lang="en" sz="1400" b="1" dirty="0">
                <a:solidFill>
                  <a:srgbClr val="000000"/>
                </a:solidFill>
                <a:highlight>
                  <a:srgbClr val="FFFFFF"/>
                </a:highlight>
                <a:latin typeface="Times New Roman" pitchFamily="18" charset="0"/>
                <a:ea typeface="Arial"/>
                <a:cs typeface="Times New Roman" pitchFamily="18" charset="0"/>
                <a:sym typeface="Arial"/>
              </a:rPr>
              <a:t>After all the accuracy comparison now we know which model gives us the best evaluation prediction for the given dataset and we say it is the ideal model for predicting the results of our data test</a:t>
            </a:r>
            <a:r>
              <a:rPr lang="en" sz="1400" b="1" dirty="0" smtClean="0">
                <a:solidFill>
                  <a:srgbClr val="000000"/>
                </a:solidFill>
                <a:highlight>
                  <a:srgbClr val="FFFFFF"/>
                </a:highlight>
                <a:latin typeface="Times New Roman" pitchFamily="18" charset="0"/>
                <a:ea typeface="Arial"/>
                <a:cs typeface="Times New Roman" pitchFamily="18" charset="0"/>
                <a:sym typeface="Arial"/>
              </a:rPr>
              <a:t>.</a:t>
            </a:r>
            <a:endParaRPr sz="1400" b="1" dirty="0">
              <a:solidFill>
                <a:srgbClr val="000000"/>
              </a:solidFill>
              <a:highlight>
                <a:srgbClr val="FFFFFF"/>
              </a:highlight>
              <a:latin typeface="Times New Roman" pitchFamily="18" charset="0"/>
              <a:ea typeface="Arial"/>
              <a:cs typeface="Times New Roman" pitchFamily="18" charset="0"/>
              <a:sym typeface="Arial"/>
            </a:endParaRPr>
          </a:p>
          <a:p>
            <a:pPr marL="457200" lvl="0" indent="-317500" algn="just" rtl="0">
              <a:lnSpc>
                <a:spcPct val="150000"/>
              </a:lnSpc>
              <a:spcBef>
                <a:spcPts val="0"/>
              </a:spcBef>
              <a:spcAft>
                <a:spcPts val="0"/>
              </a:spcAft>
              <a:buClr>
                <a:srgbClr val="000000"/>
              </a:buClr>
              <a:buSzPts val="1400"/>
              <a:buFont typeface="Times New Roman"/>
              <a:buChar char="●"/>
            </a:pPr>
            <a:r>
              <a:rPr lang="en" sz="1400" b="1" dirty="0">
                <a:solidFill>
                  <a:srgbClr val="000000"/>
                </a:solidFill>
                <a:highlight>
                  <a:srgbClr val="FFFFFF"/>
                </a:highlight>
                <a:latin typeface="Times New Roman" pitchFamily="18" charset="0"/>
                <a:ea typeface="Arial"/>
                <a:cs typeface="Times New Roman" pitchFamily="18" charset="0"/>
                <a:sym typeface="Arial"/>
              </a:rPr>
              <a:t>Here we can select the top two models from four options and then apply them to a data test. To predict this scenario, I used Logistic Regression and Gradient Boosting</a:t>
            </a:r>
            <a:r>
              <a:rPr lang="en" sz="1400" b="1" dirty="0" smtClean="0">
                <a:solidFill>
                  <a:srgbClr val="000000"/>
                </a:solidFill>
                <a:highlight>
                  <a:srgbClr val="FFFFFF"/>
                </a:highlight>
                <a:latin typeface="Times New Roman" pitchFamily="18" charset="0"/>
                <a:ea typeface="Arial"/>
                <a:cs typeface="Times New Roman" pitchFamily="18" charset="0"/>
                <a:sym typeface="Arial"/>
              </a:rPr>
              <a:t>.</a:t>
            </a:r>
            <a:endParaRPr sz="1400" b="1" dirty="0">
              <a:solidFill>
                <a:srgbClr val="000000"/>
              </a:solidFill>
              <a:highlight>
                <a:srgbClr val="FFFFFF"/>
              </a:highlight>
              <a:latin typeface="Times New Roman" pitchFamily="18" charset="0"/>
              <a:ea typeface="Arial"/>
              <a:cs typeface="Times New Roman" pitchFamily="18" charset="0"/>
              <a:sym typeface="Arial"/>
            </a:endParaRPr>
          </a:p>
          <a:p>
            <a:pPr marL="457200" lvl="0" indent="-317500" algn="just" rtl="0">
              <a:lnSpc>
                <a:spcPct val="150000"/>
              </a:lnSpc>
              <a:spcBef>
                <a:spcPts val="0"/>
              </a:spcBef>
              <a:spcAft>
                <a:spcPts val="0"/>
              </a:spcAft>
              <a:buClr>
                <a:srgbClr val="000000"/>
              </a:buClr>
              <a:buSzPts val="1400"/>
              <a:buFont typeface="Times New Roman"/>
              <a:buChar char="●"/>
            </a:pPr>
            <a:r>
              <a:rPr lang="en" sz="1400" b="1" dirty="0">
                <a:solidFill>
                  <a:srgbClr val="000000"/>
                </a:solidFill>
                <a:highlight>
                  <a:srgbClr val="FFFFFF"/>
                </a:highlight>
                <a:latin typeface="Times New Roman" pitchFamily="18" charset="0"/>
                <a:ea typeface="Arial"/>
                <a:cs typeface="Times New Roman" pitchFamily="18" charset="0"/>
                <a:sym typeface="Arial"/>
              </a:rPr>
              <a:t>But when we used some other dataset then scenario may change according to dataset because it’s work on a dynamic framework it’s select always the best possible models for the given data set.</a:t>
            </a:r>
            <a:endParaRPr sz="1400" b="1" dirty="0">
              <a:solidFill>
                <a:srgbClr val="000000"/>
              </a:solidFill>
              <a:highlight>
                <a:srgbClr val="FFFFFF"/>
              </a:highlight>
              <a:latin typeface="Times New Roman" pitchFamily="18" charset="0"/>
              <a:ea typeface="Times New Roman"/>
              <a:cs typeface="Times New Roman" pitchFamily="18" charset="0"/>
              <a:sym typeface="Times New Roman"/>
            </a:endParaRPr>
          </a:p>
        </p:txBody>
      </p:sp>
    </p:spTree>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218"/>
        <p:cNvGrpSpPr/>
        <p:nvPr/>
      </p:nvGrpSpPr>
      <p:grpSpPr>
        <a:xfrm>
          <a:off x="0" y="0"/>
          <a:ext cx="0" cy="0"/>
          <a:chOff x="0" y="0"/>
          <a:chExt cx="0" cy="0"/>
        </a:xfrm>
      </p:grpSpPr>
      <p:sp>
        <p:nvSpPr>
          <p:cNvPr id="219" name="Google Shape;219;p12"/>
          <p:cNvSpPr txBox="1">
            <a:spLocks noGrp="1"/>
          </p:cNvSpPr>
          <p:nvPr>
            <p:ph type="body" idx="1"/>
          </p:nvPr>
        </p:nvSpPr>
        <p:spPr>
          <a:xfrm>
            <a:off x="729450" y="1270525"/>
            <a:ext cx="8033400" cy="3765000"/>
          </a:xfrm>
          <a:prstGeom prst="rect">
            <a:avLst/>
          </a:prstGeom>
          <a:noFill/>
          <a:ln>
            <a:noFill/>
          </a:ln>
        </p:spPr>
        <p:txBody>
          <a:bodyPr spcFirstLastPara="1" wrap="square" lIns="91425" tIns="91425" rIns="91425" bIns="91425" anchor="t" anchorCtr="0">
            <a:noAutofit/>
          </a:bodyPr>
          <a:lstStyle/>
          <a:p>
            <a:pPr marL="0" marR="422302" lvl="0" indent="0" algn="just" rtl="0">
              <a:lnSpc>
                <a:spcPct val="200000"/>
              </a:lnSpc>
              <a:spcBef>
                <a:spcPts val="1200"/>
              </a:spcBef>
              <a:spcAft>
                <a:spcPts val="0"/>
              </a:spcAft>
              <a:buSzPts val="1300"/>
              <a:buNone/>
            </a:pPr>
            <a:r>
              <a:rPr lang="en" sz="1200" b="1">
                <a:solidFill>
                  <a:srgbClr val="000000"/>
                </a:solidFill>
                <a:latin typeface="Arial"/>
                <a:ea typeface="Arial"/>
                <a:cs typeface="Arial"/>
                <a:sym typeface="Arial"/>
              </a:rPr>
              <a:t>[</a:t>
            </a:r>
            <a:r>
              <a:rPr lang="en" sz="1200" b="1">
                <a:solidFill>
                  <a:srgbClr val="000000"/>
                </a:solidFill>
                <a:latin typeface="Times New Roman"/>
                <a:ea typeface="Times New Roman"/>
                <a:cs typeface="Times New Roman"/>
                <a:sym typeface="Times New Roman"/>
              </a:rPr>
              <a:t>1]</a:t>
            </a:r>
            <a:r>
              <a:rPr lang="en" sz="700">
                <a:solidFill>
                  <a:srgbClr val="000000"/>
                </a:solidFill>
                <a:latin typeface="Times New Roman"/>
                <a:ea typeface="Times New Roman"/>
                <a:cs typeface="Times New Roman"/>
                <a:sym typeface="Times New Roman"/>
              </a:rPr>
              <a:t> </a:t>
            </a:r>
            <a:r>
              <a:rPr lang="en" sz="1200">
                <a:solidFill>
                  <a:srgbClr val="000000"/>
                </a:solidFill>
                <a:latin typeface="Times New Roman"/>
                <a:ea typeface="Times New Roman"/>
                <a:cs typeface="Times New Roman"/>
                <a:sym typeface="Times New Roman"/>
              </a:rPr>
              <a:t>Abraham Itzhak Weinberg and Mark Last “Selecting a representative decision tree from an ensemble of decision‑tree models for fast big data classification” Journal of Big Data volume 6,Article number: 23 (2019).</a:t>
            </a:r>
            <a:endParaRPr sz="1200">
              <a:solidFill>
                <a:srgbClr val="000000"/>
              </a:solidFill>
              <a:latin typeface="Times New Roman"/>
              <a:ea typeface="Times New Roman"/>
              <a:cs typeface="Times New Roman"/>
              <a:sym typeface="Times New Roman"/>
            </a:endParaRPr>
          </a:p>
          <a:p>
            <a:pPr marL="0" marR="365152" lvl="0" indent="0" algn="just" rtl="0">
              <a:lnSpc>
                <a:spcPct val="200000"/>
              </a:lnSpc>
              <a:spcBef>
                <a:spcPts val="1200"/>
              </a:spcBef>
              <a:spcAft>
                <a:spcPts val="0"/>
              </a:spcAft>
              <a:buSzPts val="1300"/>
              <a:buNone/>
            </a:pPr>
            <a:r>
              <a:rPr lang="en" sz="1200" b="1">
                <a:solidFill>
                  <a:srgbClr val="000000"/>
                </a:solidFill>
                <a:latin typeface="Times New Roman"/>
                <a:ea typeface="Times New Roman"/>
                <a:cs typeface="Times New Roman"/>
                <a:sym typeface="Times New Roman"/>
              </a:rPr>
              <a:t>[2]</a:t>
            </a:r>
            <a:r>
              <a:rPr lang="en" sz="700">
                <a:solidFill>
                  <a:srgbClr val="000000"/>
                </a:solidFill>
                <a:latin typeface="Times New Roman"/>
                <a:ea typeface="Times New Roman"/>
                <a:cs typeface="Times New Roman"/>
                <a:sym typeface="Times New Roman"/>
              </a:rPr>
              <a:t> </a:t>
            </a:r>
            <a:r>
              <a:rPr lang="en" sz="1200">
                <a:solidFill>
                  <a:srgbClr val="000000"/>
                </a:solidFill>
                <a:latin typeface="Times New Roman"/>
                <a:ea typeface="Times New Roman"/>
                <a:cs typeface="Times New Roman"/>
                <a:sym typeface="Times New Roman"/>
              </a:rPr>
              <a:t>Pietro Ducange, Michela Fazzolari and Francesco Marcelloni “An overview of recent distributed algorithms for learning fuzzy models in Big Data classification” Journal of Big Data volume 7,Article number:19 (2020).</a:t>
            </a:r>
            <a:endParaRPr sz="1200">
              <a:solidFill>
                <a:srgbClr val="000000"/>
              </a:solidFill>
              <a:latin typeface="Times New Roman"/>
              <a:ea typeface="Times New Roman"/>
              <a:cs typeface="Times New Roman"/>
              <a:sym typeface="Times New Roman"/>
            </a:endParaRPr>
          </a:p>
          <a:p>
            <a:pPr marL="0" marR="365152" lvl="0" indent="0" algn="just" rtl="0">
              <a:lnSpc>
                <a:spcPct val="200000"/>
              </a:lnSpc>
              <a:spcBef>
                <a:spcPts val="1200"/>
              </a:spcBef>
              <a:spcAft>
                <a:spcPts val="0"/>
              </a:spcAft>
              <a:buSzPts val="1300"/>
              <a:buNone/>
            </a:pPr>
            <a:r>
              <a:rPr lang="en" sz="1200" b="1">
                <a:solidFill>
                  <a:srgbClr val="000000"/>
                </a:solidFill>
                <a:latin typeface="Times New Roman"/>
                <a:ea typeface="Times New Roman"/>
                <a:cs typeface="Times New Roman"/>
                <a:sym typeface="Times New Roman"/>
              </a:rPr>
              <a:t>[3]</a:t>
            </a:r>
            <a:r>
              <a:rPr lang="en" sz="700">
                <a:solidFill>
                  <a:srgbClr val="000000"/>
                </a:solidFill>
                <a:latin typeface="Times New Roman"/>
                <a:ea typeface="Times New Roman"/>
                <a:cs typeface="Times New Roman"/>
                <a:sym typeface="Times New Roman"/>
              </a:rPr>
              <a:t> </a:t>
            </a:r>
            <a:r>
              <a:rPr lang="en" sz="1200">
                <a:solidFill>
                  <a:srgbClr val="000000"/>
                </a:solidFill>
                <a:latin typeface="Times New Roman"/>
                <a:ea typeface="Times New Roman"/>
                <a:cs typeface="Times New Roman"/>
                <a:sym typeface="Times New Roman"/>
              </a:rPr>
              <a:t>Francisco Padillo, José María Luna and  Sebastián Ventura “Evaluating associative classification algorithms for Big Data ” Big Data volume 7,Article number:19 (2019).</a:t>
            </a:r>
            <a:endParaRPr sz="1200">
              <a:solidFill>
                <a:srgbClr val="000000"/>
              </a:solidFill>
              <a:latin typeface="Times New Roman"/>
              <a:ea typeface="Times New Roman"/>
              <a:cs typeface="Times New Roman"/>
              <a:sym typeface="Times New Roman"/>
            </a:endParaRPr>
          </a:p>
          <a:p>
            <a:pPr marL="0" marR="365152" lvl="0" indent="0" algn="just" rtl="0">
              <a:lnSpc>
                <a:spcPct val="200000"/>
              </a:lnSpc>
              <a:spcBef>
                <a:spcPts val="0"/>
              </a:spcBef>
              <a:spcAft>
                <a:spcPts val="0"/>
              </a:spcAft>
              <a:buSzPts val="1300"/>
              <a:buNone/>
            </a:pPr>
            <a:r>
              <a:rPr lang="en" sz="1200" b="1">
                <a:solidFill>
                  <a:srgbClr val="000000"/>
                </a:solidFill>
                <a:latin typeface="Arial"/>
                <a:ea typeface="Arial"/>
                <a:cs typeface="Arial"/>
                <a:sym typeface="Arial"/>
              </a:rPr>
              <a:t>[4]</a:t>
            </a:r>
            <a:r>
              <a:rPr lang="en" sz="700">
                <a:solidFill>
                  <a:srgbClr val="000000"/>
                </a:solidFill>
                <a:latin typeface="Arial"/>
                <a:ea typeface="Arial"/>
                <a:cs typeface="Arial"/>
                <a:sym typeface="Arial"/>
              </a:rPr>
              <a:t> </a:t>
            </a:r>
            <a:r>
              <a:rPr lang="en" sz="1200">
                <a:solidFill>
                  <a:srgbClr val="000000"/>
                </a:solidFill>
                <a:latin typeface="Times New Roman"/>
                <a:ea typeface="Times New Roman"/>
                <a:cs typeface="Times New Roman"/>
                <a:sym typeface="Times New Roman"/>
              </a:rPr>
              <a:t>Antonio J. Peña</a:t>
            </a:r>
            <a:r>
              <a:rPr lang="en" sz="1100">
                <a:solidFill>
                  <a:srgbClr val="000000"/>
                </a:solidFill>
                <a:latin typeface="Arial"/>
                <a:ea typeface="Arial"/>
                <a:cs typeface="Arial"/>
                <a:sym typeface="Arial"/>
              </a:rPr>
              <a:t>, Begum Çıgsar and Deniz Unal (2019) “Comparison of Data Mining Classification Algorithms Determining the Default Risk” </a:t>
            </a:r>
            <a:r>
              <a:rPr lang="en" sz="1050">
                <a:solidFill>
                  <a:srgbClr val="000000"/>
                </a:solidFill>
                <a:latin typeface="Times New Roman"/>
                <a:ea typeface="Times New Roman"/>
                <a:cs typeface="Times New Roman"/>
                <a:sym typeface="Times New Roman"/>
              </a:rPr>
              <a:t>V</a:t>
            </a:r>
            <a:r>
              <a:rPr lang="en" sz="1200">
                <a:solidFill>
                  <a:srgbClr val="000000"/>
                </a:solidFill>
                <a:latin typeface="Times New Roman"/>
                <a:ea typeface="Times New Roman"/>
                <a:cs typeface="Times New Roman"/>
                <a:sym typeface="Times New Roman"/>
              </a:rPr>
              <a:t>olume 2019 | Article ID 8706505.</a:t>
            </a:r>
            <a:endParaRPr sz="1200">
              <a:solidFill>
                <a:srgbClr val="000000"/>
              </a:solidFill>
              <a:latin typeface="Times New Roman"/>
              <a:ea typeface="Times New Roman"/>
              <a:cs typeface="Times New Roman"/>
              <a:sym typeface="Times New Roman"/>
            </a:endParaRPr>
          </a:p>
          <a:p>
            <a:pPr marL="0" marR="365152" lvl="0" indent="0" algn="just" rtl="0">
              <a:lnSpc>
                <a:spcPct val="200000"/>
              </a:lnSpc>
              <a:spcBef>
                <a:spcPts val="0"/>
              </a:spcBef>
              <a:spcAft>
                <a:spcPts val="0"/>
              </a:spcAft>
              <a:buSzPts val="1300"/>
              <a:buNone/>
            </a:pPr>
            <a:endParaRPr sz="1200">
              <a:solidFill>
                <a:srgbClr val="000000"/>
              </a:solidFill>
              <a:latin typeface="Times New Roman"/>
              <a:ea typeface="Times New Roman"/>
              <a:cs typeface="Times New Roman"/>
              <a:sym typeface="Times New Roman"/>
            </a:endParaRPr>
          </a:p>
          <a:p>
            <a:pPr marL="0" lvl="0" indent="0" algn="l" rtl="0">
              <a:lnSpc>
                <a:spcPct val="115000"/>
              </a:lnSpc>
              <a:spcBef>
                <a:spcPts val="0"/>
              </a:spcBef>
              <a:spcAft>
                <a:spcPts val="1000"/>
              </a:spcAft>
              <a:buSzPts val="1300"/>
              <a:buNone/>
            </a:pPr>
            <a:endParaRPr>
              <a:solidFill>
                <a:schemeClr val="accent5"/>
              </a:solidFill>
            </a:endParaRPr>
          </a:p>
        </p:txBody>
      </p:sp>
      <p:sp>
        <p:nvSpPr>
          <p:cNvPr id="220" name="Google Shape;220;p12"/>
          <p:cNvSpPr txBox="1">
            <a:spLocks noGrp="1"/>
          </p:cNvSpPr>
          <p:nvPr>
            <p:ph type="title"/>
          </p:nvPr>
        </p:nvSpPr>
        <p:spPr>
          <a:xfrm>
            <a:off x="729450" y="556250"/>
            <a:ext cx="7688700" cy="535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References</a:t>
            </a:r>
            <a:endParaRPr/>
          </a:p>
        </p:txBody>
      </p:sp>
    </p:spTree>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24"/>
        <p:cNvGrpSpPr/>
        <p:nvPr/>
      </p:nvGrpSpPr>
      <p:grpSpPr>
        <a:xfrm>
          <a:off x="0" y="0"/>
          <a:ext cx="0" cy="0"/>
          <a:chOff x="0" y="0"/>
          <a:chExt cx="0" cy="0"/>
        </a:xfrm>
      </p:grpSpPr>
      <p:sp>
        <p:nvSpPr>
          <p:cNvPr id="225" name="Google Shape;225;p13"/>
          <p:cNvSpPr txBox="1"/>
          <p:nvPr/>
        </p:nvSpPr>
        <p:spPr>
          <a:xfrm>
            <a:off x="805675" y="756900"/>
            <a:ext cx="7925400" cy="3838800"/>
          </a:xfrm>
          <a:prstGeom prst="rect">
            <a:avLst/>
          </a:prstGeom>
          <a:noFill/>
          <a:ln>
            <a:noFill/>
          </a:ln>
        </p:spPr>
        <p:txBody>
          <a:bodyPr spcFirstLastPara="1" wrap="square" lIns="91425" tIns="91425" rIns="91425" bIns="91425" anchor="t" anchorCtr="0">
            <a:spAutoFit/>
          </a:bodyPr>
          <a:lstStyle/>
          <a:p>
            <a:pPr marL="0" marR="386900" lvl="0" indent="0" algn="just" rtl="0">
              <a:lnSpc>
                <a:spcPct val="200000"/>
              </a:lnSpc>
              <a:spcBef>
                <a:spcPts val="1200"/>
              </a:spcBef>
              <a:spcAft>
                <a:spcPts val="0"/>
              </a:spcAft>
              <a:buClr>
                <a:srgbClr val="000000"/>
              </a:buClr>
              <a:buSzPts val="1200"/>
              <a:buFont typeface="Arial"/>
              <a:buNone/>
            </a:pPr>
            <a:r>
              <a:rPr lang="en" sz="1200" b="1" i="0" u="none" strike="noStrike" cap="none">
                <a:solidFill>
                  <a:srgbClr val="000000"/>
                </a:solidFill>
                <a:latin typeface="Arial"/>
                <a:ea typeface="Arial"/>
                <a:cs typeface="Arial"/>
                <a:sym typeface="Arial"/>
              </a:rPr>
              <a:t>[5]</a:t>
            </a:r>
            <a:r>
              <a:rPr lang="en" sz="700" b="0" i="0" u="none" strike="noStrike" cap="none">
                <a:solidFill>
                  <a:srgbClr val="000000"/>
                </a:solidFill>
                <a:latin typeface="Arial"/>
                <a:ea typeface="Arial"/>
                <a:cs typeface="Arial"/>
                <a:sym typeface="Arial"/>
              </a:rPr>
              <a:t> </a:t>
            </a:r>
            <a:r>
              <a:rPr lang="en" sz="1200" b="0" i="0" u="none" strike="noStrike" cap="none">
                <a:solidFill>
                  <a:srgbClr val="000000"/>
                </a:solidFill>
                <a:highlight>
                  <a:srgbClr val="FFFFFF"/>
                </a:highlight>
                <a:latin typeface="Times New Roman"/>
                <a:ea typeface="Times New Roman"/>
                <a:cs typeface="Times New Roman"/>
                <a:sym typeface="Times New Roman"/>
              </a:rPr>
              <a:t>S.Sukumaran</a:t>
            </a:r>
            <a:r>
              <a:rPr lang="en" sz="1200" b="0" i="0" u="none" strike="noStrike" cap="none">
                <a:solidFill>
                  <a:srgbClr val="000000"/>
                </a:solidFill>
                <a:latin typeface="Times New Roman"/>
                <a:ea typeface="Times New Roman"/>
                <a:cs typeface="Times New Roman"/>
                <a:sym typeface="Times New Roman"/>
              </a:rPr>
              <a:t>,G. Kesabaraj</a:t>
            </a:r>
            <a:r>
              <a:rPr lang="en" sz="1100" b="0" i="0" u="none" strike="noStrike" cap="none">
                <a:solidFill>
                  <a:srgbClr val="000000"/>
                </a:solidFill>
                <a:latin typeface="Arial"/>
                <a:ea typeface="Arial"/>
                <a:cs typeface="Arial"/>
                <a:sym typeface="Arial"/>
              </a:rPr>
              <a:t> </a:t>
            </a:r>
            <a:r>
              <a:rPr lang="en" sz="1200" b="0" i="0" u="none" strike="noStrike" cap="none">
                <a:solidFill>
                  <a:srgbClr val="000000"/>
                </a:solidFill>
                <a:latin typeface="Times New Roman"/>
                <a:ea typeface="Times New Roman"/>
                <a:cs typeface="Times New Roman"/>
                <a:sym typeface="Times New Roman"/>
              </a:rPr>
              <a:t>“A study on classification techniques in data mining.” 2013 Fourth International Conference on Computing, Communications and Networking Technologies (ICCCNT).</a:t>
            </a:r>
            <a:endParaRPr sz="1200" b="0" i="0" u="none" strike="noStrike" cap="none">
              <a:solidFill>
                <a:srgbClr val="000000"/>
              </a:solidFill>
              <a:latin typeface="Times New Roman"/>
              <a:ea typeface="Times New Roman"/>
              <a:cs typeface="Times New Roman"/>
              <a:sym typeface="Times New Roman"/>
            </a:endParaRPr>
          </a:p>
          <a:p>
            <a:pPr marL="0" marR="251358" lvl="0" indent="0" algn="l" rtl="0">
              <a:lnSpc>
                <a:spcPct val="115000"/>
              </a:lnSpc>
              <a:spcBef>
                <a:spcPts val="1200"/>
              </a:spcBef>
              <a:spcAft>
                <a:spcPts val="0"/>
              </a:spcAft>
              <a:buClr>
                <a:srgbClr val="000000"/>
              </a:buClr>
              <a:buSzPts val="1200"/>
              <a:buFont typeface="Arial"/>
              <a:buNone/>
            </a:pPr>
            <a:r>
              <a:rPr lang="en" sz="1200" b="1" i="0" u="none" strike="noStrike" cap="none">
                <a:solidFill>
                  <a:srgbClr val="000000"/>
                </a:solidFill>
                <a:latin typeface="Arial"/>
                <a:ea typeface="Arial"/>
                <a:cs typeface="Arial"/>
                <a:sym typeface="Arial"/>
              </a:rPr>
              <a:t>[6]</a:t>
            </a:r>
            <a:r>
              <a:rPr lang="en" sz="700" b="0" i="0" u="none" strike="noStrike" cap="none">
                <a:solidFill>
                  <a:srgbClr val="000000"/>
                </a:solidFill>
                <a:latin typeface="Arial"/>
                <a:ea typeface="Arial"/>
                <a:cs typeface="Arial"/>
                <a:sym typeface="Arial"/>
              </a:rPr>
              <a:t>   </a:t>
            </a:r>
            <a:r>
              <a:rPr lang="en" sz="1200" b="0" i="0" u="none" strike="noStrike" cap="none">
                <a:solidFill>
                  <a:srgbClr val="000000"/>
                </a:solidFill>
                <a:highlight>
                  <a:srgbClr val="FFFFFF"/>
                </a:highlight>
                <a:latin typeface="Arial"/>
                <a:ea typeface="Arial"/>
                <a:cs typeface="Arial"/>
                <a:sym typeface="Arial"/>
              </a:rPr>
              <a:t>Liu B, Hsu W, Ma Y. “Integrating classification and association rule mining.” In: 4th International Conference on Knowledge Discovery and Data Mining(KDD98).</a:t>
            </a:r>
            <a:endParaRPr sz="1200" b="0" i="0" u="none" strike="noStrike" cap="none">
              <a:solidFill>
                <a:srgbClr val="000000"/>
              </a:solidFill>
              <a:highlight>
                <a:srgbClr val="FFFFFF"/>
              </a:highlight>
              <a:latin typeface="Arial"/>
              <a:ea typeface="Arial"/>
              <a:cs typeface="Arial"/>
              <a:sym typeface="Arial"/>
            </a:endParaRPr>
          </a:p>
          <a:p>
            <a:pPr marL="0" marR="0" lvl="0" indent="0" algn="l" rtl="0">
              <a:lnSpc>
                <a:spcPct val="115000"/>
              </a:lnSpc>
              <a:spcBef>
                <a:spcPts val="1200"/>
              </a:spcBef>
              <a:spcAft>
                <a:spcPts val="0"/>
              </a:spcAft>
              <a:buClr>
                <a:srgbClr val="000000"/>
              </a:buClr>
              <a:buSzPts val="1200"/>
              <a:buFont typeface="Arial"/>
              <a:buNone/>
            </a:pPr>
            <a:endParaRPr sz="1200" b="0" i="0" u="none" strike="noStrike" cap="none">
              <a:solidFill>
                <a:srgbClr val="000000"/>
              </a:solidFill>
              <a:highlight>
                <a:srgbClr val="FFFFFF"/>
              </a:highlight>
              <a:latin typeface="Arial"/>
              <a:ea typeface="Arial"/>
              <a:cs typeface="Arial"/>
              <a:sym typeface="Arial"/>
            </a:endParaRPr>
          </a:p>
          <a:p>
            <a:pPr marL="0" marR="444049" lvl="0" indent="0" algn="just" rtl="0">
              <a:lnSpc>
                <a:spcPct val="200000"/>
              </a:lnSpc>
              <a:spcBef>
                <a:spcPts val="1200"/>
              </a:spcBef>
              <a:spcAft>
                <a:spcPts val="0"/>
              </a:spcAft>
              <a:buClr>
                <a:srgbClr val="000000"/>
              </a:buClr>
              <a:buSzPts val="1200"/>
              <a:buFont typeface="Arial"/>
              <a:buNone/>
            </a:pPr>
            <a:r>
              <a:rPr lang="en" sz="1200" b="1" i="0" u="none" strike="noStrike" cap="none">
                <a:solidFill>
                  <a:srgbClr val="000000"/>
                </a:solidFill>
                <a:latin typeface="Arial"/>
                <a:ea typeface="Arial"/>
                <a:cs typeface="Arial"/>
                <a:sym typeface="Arial"/>
              </a:rPr>
              <a:t>[7]</a:t>
            </a:r>
            <a:r>
              <a:rPr lang="en" sz="700" b="0" i="0" u="none" strike="noStrike" cap="none">
                <a:solidFill>
                  <a:srgbClr val="000000"/>
                </a:solidFill>
                <a:latin typeface="Arial"/>
                <a:ea typeface="Arial"/>
                <a:cs typeface="Arial"/>
                <a:sym typeface="Arial"/>
              </a:rPr>
              <a:t>  </a:t>
            </a:r>
            <a:r>
              <a:rPr lang="en" sz="1200" b="0" i="0" u="none" strike="noStrike" cap="none">
                <a:solidFill>
                  <a:srgbClr val="000000"/>
                </a:solidFill>
                <a:highlight>
                  <a:srgbClr val="FFFFFF"/>
                </a:highlight>
                <a:latin typeface="Arial"/>
                <a:ea typeface="Arial"/>
                <a:cs typeface="Arial"/>
                <a:sym typeface="Arial"/>
              </a:rPr>
              <a:t>H. Wang, Y. Gao, Y. Shi and H. Wang, </a:t>
            </a:r>
            <a:r>
              <a:rPr lang="en" sz="1200" b="0" i="0" u="none" strike="noStrike" cap="none">
                <a:solidFill>
                  <a:srgbClr val="000000"/>
                </a:solidFill>
                <a:highlight>
                  <a:srgbClr val="FFFFFF"/>
                </a:highlight>
                <a:latin typeface="Times New Roman"/>
                <a:ea typeface="Times New Roman"/>
                <a:cs typeface="Times New Roman"/>
                <a:sym typeface="Times New Roman"/>
              </a:rPr>
              <a:t>"A Fast Distributed Classification Algorithm for Large-Scale Imbalanced Data," </a:t>
            </a:r>
            <a:r>
              <a:rPr lang="en" sz="1200" b="0" i="1" u="none" strike="noStrike" cap="none">
                <a:solidFill>
                  <a:srgbClr val="000000"/>
                </a:solidFill>
                <a:latin typeface="Times New Roman"/>
                <a:ea typeface="Times New Roman"/>
                <a:cs typeface="Times New Roman"/>
                <a:sym typeface="Times New Roman"/>
              </a:rPr>
              <a:t>2016 IEEE 16th International Conference on Data Mining (ICDM)</a:t>
            </a:r>
            <a:r>
              <a:rPr lang="en" sz="1200" b="0" i="0" u="none" strike="noStrike" cap="none">
                <a:solidFill>
                  <a:srgbClr val="000000"/>
                </a:solidFill>
                <a:latin typeface="Times New Roman"/>
                <a:ea typeface="Times New Roman"/>
                <a:cs typeface="Times New Roman"/>
                <a:sym typeface="Times New Roman"/>
              </a:rPr>
              <a:t>, Barcelona, 2016.</a:t>
            </a:r>
            <a:endParaRPr sz="1200" b="0" i="0" u="none" strike="noStrike" cap="none">
              <a:solidFill>
                <a:srgbClr val="000000"/>
              </a:solidFill>
              <a:latin typeface="Times New Roman"/>
              <a:ea typeface="Times New Roman"/>
              <a:cs typeface="Times New Roman"/>
              <a:sym typeface="Times New Roman"/>
            </a:endParaRPr>
          </a:p>
          <a:p>
            <a:pPr marL="0" marR="444049" lvl="0" indent="0" algn="just" rtl="0">
              <a:lnSpc>
                <a:spcPct val="200000"/>
              </a:lnSpc>
              <a:spcBef>
                <a:spcPts val="1200"/>
              </a:spcBef>
              <a:spcAft>
                <a:spcPts val="1200"/>
              </a:spcAft>
              <a:buClr>
                <a:srgbClr val="000000"/>
              </a:buClr>
              <a:buSzPts val="1200"/>
              <a:buFont typeface="Arial"/>
              <a:buNone/>
            </a:pPr>
            <a:r>
              <a:rPr lang="en" sz="1200" b="1" i="0" u="none" strike="noStrike" cap="none">
                <a:solidFill>
                  <a:srgbClr val="000000"/>
                </a:solidFill>
                <a:latin typeface="Arial"/>
                <a:ea typeface="Arial"/>
                <a:cs typeface="Arial"/>
                <a:sym typeface="Arial"/>
              </a:rPr>
              <a:t>[8]</a:t>
            </a:r>
            <a:r>
              <a:rPr lang="en" sz="700" b="0" i="0" u="none" strike="noStrike" cap="none">
                <a:solidFill>
                  <a:srgbClr val="000000"/>
                </a:solidFill>
                <a:latin typeface="Arial"/>
                <a:ea typeface="Arial"/>
                <a:cs typeface="Arial"/>
                <a:sym typeface="Arial"/>
              </a:rPr>
              <a:t> </a:t>
            </a:r>
            <a:r>
              <a:rPr lang="en" sz="1200" b="0" i="0" u="none" strike="noStrike" cap="none">
                <a:solidFill>
                  <a:srgbClr val="000000"/>
                </a:solidFill>
                <a:highlight>
                  <a:srgbClr val="FFFFFF"/>
                </a:highlight>
                <a:latin typeface="Times New Roman"/>
                <a:ea typeface="Times New Roman"/>
                <a:cs typeface="Times New Roman"/>
                <a:sym typeface="Times New Roman"/>
              </a:rPr>
              <a:t>Q. Jia, L. Guo, Z. Jin and Y. Fang,</a:t>
            </a:r>
            <a:r>
              <a:rPr lang="en" sz="1200" b="0" i="0" u="none" strike="noStrike" cap="none">
                <a:solidFill>
                  <a:srgbClr val="000000"/>
                </a:solidFill>
                <a:highlight>
                  <a:srgbClr val="FFFFFF"/>
                </a:highlight>
                <a:latin typeface="Arial"/>
                <a:ea typeface="Arial"/>
                <a:cs typeface="Arial"/>
                <a:sym typeface="Arial"/>
              </a:rPr>
              <a:t> </a:t>
            </a:r>
            <a:r>
              <a:rPr lang="en" sz="1200" b="0" i="0" u="none" strike="noStrike" cap="none">
                <a:solidFill>
                  <a:srgbClr val="000000"/>
                </a:solidFill>
                <a:highlight>
                  <a:srgbClr val="FFFFFF"/>
                </a:highlight>
                <a:latin typeface="Times New Roman"/>
                <a:ea typeface="Times New Roman"/>
                <a:cs typeface="Times New Roman"/>
                <a:sym typeface="Times New Roman"/>
              </a:rPr>
              <a:t>"Privacy-Preserving Data Classification and Similarity Evaluation for Distributed Systems,</a:t>
            </a:r>
            <a:r>
              <a:rPr lang="en" sz="1200" b="0" i="0" u="none" strike="noStrike" cap="none">
                <a:solidFill>
                  <a:srgbClr val="000000"/>
                </a:solidFill>
                <a:highlight>
                  <a:srgbClr val="FFFFFF"/>
                </a:highlight>
                <a:latin typeface="Arial"/>
                <a:ea typeface="Arial"/>
                <a:cs typeface="Arial"/>
                <a:sym typeface="Arial"/>
              </a:rPr>
              <a:t>" </a:t>
            </a:r>
            <a:r>
              <a:rPr lang="en" sz="1200" b="0" i="1" u="none" strike="noStrike" cap="none">
                <a:solidFill>
                  <a:srgbClr val="000000"/>
                </a:solidFill>
                <a:latin typeface="Times New Roman"/>
                <a:ea typeface="Times New Roman"/>
                <a:cs typeface="Times New Roman"/>
                <a:sym typeface="Times New Roman"/>
              </a:rPr>
              <a:t>2016 IEEE 36th International Conference on Distributed Computing Systems (ICDCS)</a:t>
            </a:r>
            <a:r>
              <a:rPr lang="en" sz="1200" b="0" i="0" u="none" strike="noStrike" cap="none">
                <a:solidFill>
                  <a:srgbClr val="000000"/>
                </a:solidFill>
                <a:latin typeface="Times New Roman"/>
                <a:ea typeface="Times New Roman"/>
                <a:cs typeface="Times New Roman"/>
                <a:sym typeface="Times New Roman"/>
              </a:rPr>
              <a:t>, Nara, Japan, 2016.</a:t>
            </a:r>
            <a:endParaRPr sz="1200" b="0" i="0" u="none" strike="noStrike" cap="none">
              <a:solidFill>
                <a:srgbClr val="000000"/>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29"/>
        <p:cNvGrpSpPr/>
        <p:nvPr/>
      </p:nvGrpSpPr>
      <p:grpSpPr>
        <a:xfrm>
          <a:off x="0" y="0"/>
          <a:ext cx="0" cy="0"/>
          <a:chOff x="0" y="0"/>
          <a:chExt cx="0" cy="0"/>
        </a:xfrm>
      </p:grpSpPr>
      <p:sp>
        <p:nvSpPr>
          <p:cNvPr id="230" name="Google Shape;230;p14"/>
          <p:cNvSpPr txBox="1"/>
          <p:nvPr/>
        </p:nvSpPr>
        <p:spPr>
          <a:xfrm>
            <a:off x="885350" y="859300"/>
            <a:ext cx="8875800" cy="3601800"/>
          </a:xfrm>
          <a:prstGeom prst="rect">
            <a:avLst/>
          </a:prstGeom>
          <a:noFill/>
          <a:ln>
            <a:noFill/>
          </a:ln>
        </p:spPr>
        <p:txBody>
          <a:bodyPr spcFirstLastPara="1" wrap="square" lIns="91425" tIns="91425" rIns="91425" bIns="91425" anchor="t" anchorCtr="0">
            <a:spAutoFit/>
          </a:bodyPr>
          <a:lstStyle/>
          <a:p>
            <a:pPr marL="0" marR="1270000" lvl="0" indent="0" algn="just" rtl="0">
              <a:lnSpc>
                <a:spcPct val="200000"/>
              </a:lnSpc>
              <a:spcBef>
                <a:spcPts val="1200"/>
              </a:spcBef>
              <a:spcAft>
                <a:spcPts val="0"/>
              </a:spcAft>
              <a:buClr>
                <a:srgbClr val="000000"/>
              </a:buClr>
              <a:buSzPts val="1200"/>
              <a:buFont typeface="Arial"/>
              <a:buNone/>
            </a:pPr>
            <a:r>
              <a:rPr lang="en" sz="1200" b="1" i="0" u="none" strike="noStrike" cap="none">
                <a:solidFill>
                  <a:srgbClr val="000000"/>
                </a:solidFill>
                <a:latin typeface="Arial"/>
                <a:ea typeface="Arial"/>
                <a:cs typeface="Arial"/>
                <a:sym typeface="Arial"/>
              </a:rPr>
              <a:t>[9]</a:t>
            </a:r>
            <a:r>
              <a:rPr lang="en" sz="700" b="0" i="0" u="none" strike="noStrike" cap="none">
                <a:solidFill>
                  <a:srgbClr val="000000"/>
                </a:solidFill>
                <a:latin typeface="Arial"/>
                <a:ea typeface="Arial"/>
                <a:cs typeface="Arial"/>
                <a:sym typeface="Arial"/>
              </a:rPr>
              <a:t>   </a:t>
            </a:r>
            <a:r>
              <a:rPr lang="en" sz="1200" b="0" i="0" u="none" strike="noStrike" cap="none">
                <a:solidFill>
                  <a:srgbClr val="000000"/>
                </a:solidFill>
                <a:highlight>
                  <a:srgbClr val="FFFFFF"/>
                </a:highlight>
                <a:latin typeface="Arial"/>
                <a:ea typeface="Arial"/>
                <a:cs typeface="Arial"/>
                <a:sym typeface="Arial"/>
              </a:rPr>
              <a:t>D. Dzega and W. Pietruszkiewicz, "Classification and meta classification in large scale data mining application for estimation of software projects," </a:t>
            </a:r>
            <a:r>
              <a:rPr lang="en" sz="1200" b="0" i="1" u="none" strike="noStrike" cap="none">
                <a:solidFill>
                  <a:srgbClr val="000000"/>
                </a:solidFill>
                <a:latin typeface="Times New Roman"/>
                <a:ea typeface="Times New Roman"/>
                <a:cs typeface="Times New Roman"/>
                <a:sym typeface="Times New Roman"/>
              </a:rPr>
              <a:t>2010 IEEE 9th International Conference on Cyberntic Intelligent Systems</a:t>
            </a:r>
            <a:r>
              <a:rPr lang="en" sz="1200" b="0" i="0" u="none" strike="noStrike" cap="none">
                <a:solidFill>
                  <a:srgbClr val="000000"/>
                </a:solidFill>
                <a:latin typeface="Times New Roman"/>
                <a:ea typeface="Times New Roman"/>
                <a:cs typeface="Times New Roman"/>
                <a:sym typeface="Times New Roman"/>
              </a:rPr>
              <a:t>, Reading, UK, 2010.</a:t>
            </a:r>
            <a:endParaRPr sz="1200" b="0" i="0" u="none" strike="noStrike" cap="none">
              <a:solidFill>
                <a:srgbClr val="000000"/>
              </a:solidFill>
              <a:latin typeface="Times New Roman"/>
              <a:ea typeface="Times New Roman"/>
              <a:cs typeface="Times New Roman"/>
              <a:sym typeface="Times New Roman"/>
            </a:endParaRPr>
          </a:p>
          <a:p>
            <a:pPr marL="0" marR="1270000" lvl="0" indent="0" algn="just" rtl="0">
              <a:lnSpc>
                <a:spcPct val="200000"/>
              </a:lnSpc>
              <a:spcBef>
                <a:spcPts val="1200"/>
              </a:spcBef>
              <a:spcAft>
                <a:spcPts val="0"/>
              </a:spcAft>
              <a:buClr>
                <a:srgbClr val="000000"/>
              </a:buClr>
              <a:buSzPts val="1200"/>
              <a:buFont typeface="Arial"/>
              <a:buNone/>
            </a:pPr>
            <a:r>
              <a:rPr lang="en" sz="1200" b="1" i="0" u="none" strike="noStrike" cap="none">
                <a:solidFill>
                  <a:srgbClr val="000000"/>
                </a:solidFill>
                <a:latin typeface="Arial"/>
                <a:ea typeface="Arial"/>
                <a:cs typeface="Arial"/>
                <a:sym typeface="Arial"/>
              </a:rPr>
              <a:t>[10]</a:t>
            </a:r>
            <a:r>
              <a:rPr lang="en" sz="700" b="0" i="0" u="none" strike="noStrike" cap="none">
                <a:solidFill>
                  <a:srgbClr val="000000"/>
                </a:solidFill>
                <a:latin typeface="Arial"/>
                <a:ea typeface="Arial"/>
                <a:cs typeface="Arial"/>
                <a:sym typeface="Arial"/>
              </a:rPr>
              <a:t>  </a:t>
            </a:r>
            <a:r>
              <a:rPr lang="en" sz="1200" b="0" i="0" u="none" strike="noStrike" cap="none">
                <a:solidFill>
                  <a:srgbClr val="000000"/>
                </a:solidFill>
                <a:highlight>
                  <a:srgbClr val="FFFFFF"/>
                </a:highlight>
                <a:latin typeface="Times New Roman"/>
                <a:ea typeface="Times New Roman"/>
                <a:cs typeface="Times New Roman"/>
                <a:sym typeface="Times New Roman"/>
              </a:rPr>
              <a:t>H. Zou and Z. Jin, "Comparative Study of Big Data Classification Algorithm Based on SVM,"</a:t>
            </a:r>
            <a:r>
              <a:rPr lang="en" sz="1200" b="0" i="0" u="none" strike="noStrike" cap="none">
                <a:solidFill>
                  <a:srgbClr val="000000"/>
                </a:solidFill>
                <a:highlight>
                  <a:srgbClr val="FFFFFF"/>
                </a:highlight>
                <a:latin typeface="Arial"/>
                <a:ea typeface="Arial"/>
                <a:cs typeface="Arial"/>
                <a:sym typeface="Arial"/>
              </a:rPr>
              <a:t> </a:t>
            </a:r>
            <a:r>
              <a:rPr lang="en" sz="1200" b="0" i="1" u="none" strike="noStrike" cap="none">
                <a:solidFill>
                  <a:srgbClr val="000000"/>
                </a:solidFill>
                <a:latin typeface="Times New Roman"/>
                <a:ea typeface="Times New Roman"/>
                <a:cs typeface="Times New Roman"/>
                <a:sym typeface="Times New Roman"/>
              </a:rPr>
              <a:t>2018 Cross Strait Quad-Regional Radio Science and Wireless Technology Conference (CSQRWC)</a:t>
            </a:r>
            <a:r>
              <a:rPr lang="en" sz="1200" b="0" i="0" u="none" strike="noStrike" cap="none">
                <a:solidFill>
                  <a:srgbClr val="000000"/>
                </a:solidFill>
                <a:latin typeface="Times New Roman"/>
                <a:ea typeface="Times New Roman"/>
                <a:cs typeface="Times New Roman"/>
                <a:sym typeface="Times New Roman"/>
              </a:rPr>
              <a:t>, Xuzhou, China, 2018.</a:t>
            </a:r>
            <a:endParaRPr sz="1200" b="0" i="0" u="none" strike="noStrike" cap="none">
              <a:solidFill>
                <a:srgbClr val="000000"/>
              </a:solidFill>
              <a:latin typeface="Times New Roman"/>
              <a:ea typeface="Times New Roman"/>
              <a:cs typeface="Times New Roman"/>
              <a:sym typeface="Times New Roman"/>
            </a:endParaRPr>
          </a:p>
          <a:p>
            <a:pPr marL="0" marR="1270000" lvl="0" indent="0" algn="just" rtl="0">
              <a:lnSpc>
                <a:spcPct val="200000"/>
              </a:lnSpc>
              <a:spcBef>
                <a:spcPts val="1200"/>
              </a:spcBef>
              <a:spcAft>
                <a:spcPts val="0"/>
              </a:spcAft>
              <a:buClr>
                <a:srgbClr val="000000"/>
              </a:buClr>
              <a:buSzPts val="1200"/>
              <a:buFont typeface="Arial"/>
              <a:buNone/>
            </a:pPr>
            <a:r>
              <a:rPr lang="en" sz="1200" b="1">
                <a:latin typeface="Times New Roman"/>
                <a:ea typeface="Times New Roman"/>
                <a:cs typeface="Times New Roman"/>
                <a:sym typeface="Times New Roman"/>
              </a:rPr>
              <a:t>[11] </a:t>
            </a:r>
            <a:r>
              <a:rPr lang="en" sz="700" b="1">
                <a:solidFill>
                  <a:srgbClr val="4B4B4B"/>
                </a:solidFill>
                <a:latin typeface="Times New Roman"/>
                <a:ea typeface="Times New Roman"/>
                <a:cs typeface="Times New Roman"/>
                <a:sym typeface="Times New Roman"/>
              </a:rPr>
              <a:t>  </a:t>
            </a:r>
            <a:r>
              <a:rPr lang="en" sz="700" b="1">
                <a:solidFill>
                  <a:srgbClr val="4B4B4B"/>
                </a:solidFill>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 sz="1200" b="1">
                <a:solidFill>
                  <a:srgbClr val="4B4B4B"/>
                </a:solidFill>
                <a:highlight>
                  <a:srgbClr val="FFFFFF"/>
                </a:highlight>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h</a:t>
            </a:r>
            <a:r>
              <a:rPr lang="en" sz="1200" b="1">
                <a:solidFill>
                  <a:srgbClr val="4B4B4B"/>
                </a:solidFill>
                <a:highlight>
                  <a:srgbClr val="FFFFFF"/>
                </a:highlight>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ttps://www.kaggle.com/c/homesite-quote-conversion</a:t>
            </a:r>
            <a:r>
              <a:rPr lang="en" sz="1200" b="1">
                <a:solidFill>
                  <a:srgbClr val="4B4B4B"/>
                </a:solidFill>
                <a:highlight>
                  <a:srgbClr val="FFFFFF"/>
                </a:highlight>
                <a:latin typeface="Times New Roman"/>
                <a:ea typeface="Times New Roman"/>
                <a:cs typeface="Times New Roman"/>
                <a:sym typeface="Times New Roman"/>
              </a:rPr>
              <a:t>.</a:t>
            </a:r>
            <a:endParaRPr sz="1200" b="1">
              <a:solidFill>
                <a:srgbClr val="4B4B4B"/>
              </a:solidFill>
              <a:highlight>
                <a:srgbClr val="FFFFFF"/>
              </a:highlight>
              <a:latin typeface="Times New Roman"/>
              <a:ea typeface="Times New Roman"/>
              <a:cs typeface="Times New Roman"/>
              <a:sym typeface="Times New Roman"/>
            </a:endParaRPr>
          </a:p>
          <a:p>
            <a:pPr marL="0" marR="1270000" lvl="0" indent="0" algn="just" rtl="0">
              <a:lnSpc>
                <a:spcPct val="200000"/>
              </a:lnSpc>
              <a:spcBef>
                <a:spcPts val="1200"/>
              </a:spcBef>
              <a:spcAft>
                <a:spcPts val="0"/>
              </a:spcAft>
              <a:buClr>
                <a:srgbClr val="000000"/>
              </a:buClr>
              <a:buSzPts val="1200"/>
              <a:buFont typeface="Arial"/>
              <a:buNone/>
            </a:pPr>
            <a:endParaRPr sz="1200">
              <a:latin typeface="Times New Roman"/>
              <a:ea typeface="Times New Roman"/>
              <a:cs typeface="Times New Roman"/>
              <a:sym typeface="Times New Roman"/>
            </a:endParaRPr>
          </a:p>
          <a:p>
            <a:pPr marL="0" marR="0" lvl="0" indent="0" algn="l" rtl="0">
              <a:lnSpc>
                <a:spcPct val="100000"/>
              </a:lnSpc>
              <a:spcBef>
                <a:spcPts val="1200"/>
              </a:spcBef>
              <a:spcAft>
                <a:spcPts val="0"/>
              </a:spcAft>
              <a:buClr>
                <a:srgbClr val="000000"/>
              </a:buClr>
              <a:buSzPts val="1400"/>
              <a:buFont typeface="Arial"/>
              <a:buNone/>
            </a:pPr>
            <a:endParaRPr sz="1400" b="0" i="0" u="none" strike="noStrike" cap="none">
              <a:solidFill>
                <a:srgbClr val="000000"/>
              </a:solidFill>
              <a:latin typeface="Lato"/>
              <a:ea typeface="Lato"/>
              <a:cs typeface="Lato"/>
              <a:sym typeface="Lato"/>
            </a:endParaRPr>
          </a:p>
        </p:txBody>
      </p:sp>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34"/>
        <p:cNvGrpSpPr/>
        <p:nvPr/>
      </p:nvGrpSpPr>
      <p:grpSpPr>
        <a:xfrm>
          <a:off x="0" y="0"/>
          <a:ext cx="0" cy="0"/>
          <a:chOff x="0" y="0"/>
          <a:chExt cx="0" cy="0"/>
        </a:xfrm>
      </p:grpSpPr>
      <p:sp>
        <p:nvSpPr>
          <p:cNvPr id="235" name="Google Shape;235;p15"/>
          <p:cNvSpPr txBox="1">
            <a:spLocks noGrp="1"/>
          </p:cNvSpPr>
          <p:nvPr>
            <p:ph type="title"/>
          </p:nvPr>
        </p:nvSpPr>
        <p:spPr>
          <a:xfrm>
            <a:off x="729450" y="1322450"/>
            <a:ext cx="76884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sz="9600">
                <a:latin typeface="Caveat"/>
                <a:ea typeface="Caveat"/>
                <a:cs typeface="Caveat"/>
                <a:sym typeface="Caveat"/>
              </a:rPr>
              <a:t>Thank You</a:t>
            </a:r>
            <a:endParaRPr sz="9600">
              <a:latin typeface="Caveat"/>
              <a:ea typeface="Caveat"/>
              <a:cs typeface="Caveat"/>
              <a:sym typeface="Caveat"/>
            </a:endParaRPr>
          </a:p>
        </p:txBody>
      </p:sp>
    </p:spTree>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accent2"/>
        </a:solidFill>
        <a:effectLst/>
      </p:bgPr>
    </p:bg>
    <p:spTree>
      <p:nvGrpSpPr>
        <p:cNvPr id="1" name="Shape 142"/>
        <p:cNvGrpSpPr/>
        <p:nvPr/>
      </p:nvGrpSpPr>
      <p:grpSpPr>
        <a:xfrm>
          <a:off x="0" y="0"/>
          <a:ext cx="0" cy="0"/>
          <a:chOff x="0" y="0"/>
          <a:chExt cx="0" cy="0"/>
        </a:xfrm>
      </p:grpSpPr>
      <p:sp>
        <p:nvSpPr>
          <p:cNvPr id="143" name="Google Shape;143;p2"/>
          <p:cNvSpPr txBox="1">
            <a:spLocks noGrp="1"/>
          </p:cNvSpPr>
          <p:nvPr>
            <p:ph type="title"/>
          </p:nvPr>
        </p:nvSpPr>
        <p:spPr>
          <a:xfrm>
            <a:off x="752200" y="1376350"/>
            <a:ext cx="2859900" cy="15186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sz="3200"/>
              <a:t>Outline</a:t>
            </a:r>
            <a:endParaRPr sz="3200"/>
          </a:p>
        </p:txBody>
      </p:sp>
      <p:sp>
        <p:nvSpPr>
          <p:cNvPr id="144" name="Google Shape;144;p2"/>
          <p:cNvSpPr txBox="1">
            <a:spLocks noGrp="1"/>
          </p:cNvSpPr>
          <p:nvPr>
            <p:ph type="subTitle" idx="4294967295"/>
          </p:nvPr>
        </p:nvSpPr>
        <p:spPr>
          <a:xfrm>
            <a:off x="5131050" y="364200"/>
            <a:ext cx="4115400" cy="4779300"/>
          </a:xfrm>
          <a:prstGeom prst="rect">
            <a:avLst/>
          </a:prstGeom>
          <a:noFill/>
          <a:ln>
            <a:noFill/>
          </a:ln>
        </p:spPr>
        <p:txBody>
          <a:bodyPr spcFirstLastPara="1" wrap="square" lIns="91425" tIns="91425" rIns="91425" bIns="91425" anchor="t" anchorCtr="0">
            <a:noAutofit/>
          </a:bodyPr>
          <a:lstStyle/>
          <a:p>
            <a:pPr marL="457200" marR="0" lvl="0" indent="-355600" algn="l" rtl="0">
              <a:lnSpc>
                <a:spcPct val="150000"/>
              </a:lnSpc>
              <a:spcBef>
                <a:spcPts val="0"/>
              </a:spcBef>
              <a:spcAft>
                <a:spcPts val="0"/>
              </a:spcAft>
              <a:buClr>
                <a:schemeClr val="lt1"/>
              </a:buClr>
              <a:buSzPts val="2000"/>
              <a:buFont typeface="Times New Roman"/>
              <a:buChar char="●"/>
            </a:pPr>
            <a:r>
              <a:rPr lang="en" sz="2000" b="1" i="0" u="none" strike="noStrike" cap="none">
                <a:solidFill>
                  <a:schemeClr val="lt1"/>
                </a:solidFill>
                <a:latin typeface="Times New Roman"/>
                <a:ea typeface="Times New Roman"/>
                <a:cs typeface="Times New Roman"/>
                <a:sym typeface="Times New Roman"/>
              </a:rPr>
              <a:t>Introduction</a:t>
            </a:r>
            <a:endParaRPr sz="2000" b="1" i="0" u="none" strike="noStrike" cap="none">
              <a:solidFill>
                <a:schemeClr val="lt1"/>
              </a:solidFill>
              <a:latin typeface="Times New Roman"/>
              <a:ea typeface="Times New Roman"/>
              <a:cs typeface="Times New Roman"/>
              <a:sym typeface="Times New Roman"/>
            </a:endParaRPr>
          </a:p>
          <a:p>
            <a:pPr marL="457200" marR="0" lvl="0" indent="-355600" algn="l" rtl="0">
              <a:lnSpc>
                <a:spcPct val="150000"/>
              </a:lnSpc>
              <a:spcBef>
                <a:spcPts val="0"/>
              </a:spcBef>
              <a:spcAft>
                <a:spcPts val="0"/>
              </a:spcAft>
              <a:buClr>
                <a:schemeClr val="lt1"/>
              </a:buClr>
              <a:buSzPts val="2000"/>
              <a:buFont typeface="Times New Roman"/>
              <a:buChar char="●"/>
            </a:pPr>
            <a:r>
              <a:rPr lang="en" sz="2000" b="1" i="0" u="none" strike="noStrike" cap="none">
                <a:solidFill>
                  <a:schemeClr val="lt1"/>
                </a:solidFill>
                <a:latin typeface="Times New Roman"/>
                <a:ea typeface="Times New Roman"/>
                <a:cs typeface="Times New Roman"/>
                <a:sym typeface="Times New Roman"/>
              </a:rPr>
              <a:t>Objective</a:t>
            </a:r>
            <a:endParaRPr sz="2000" b="1">
              <a:solidFill>
                <a:schemeClr val="lt1"/>
              </a:solidFill>
              <a:latin typeface="Times New Roman"/>
              <a:ea typeface="Times New Roman"/>
              <a:cs typeface="Times New Roman"/>
              <a:sym typeface="Times New Roman"/>
            </a:endParaRPr>
          </a:p>
          <a:p>
            <a:pPr marL="457200" marR="0" lvl="0" indent="-355600" algn="l" rtl="0">
              <a:lnSpc>
                <a:spcPct val="150000"/>
              </a:lnSpc>
              <a:spcBef>
                <a:spcPts val="0"/>
              </a:spcBef>
              <a:spcAft>
                <a:spcPts val="0"/>
              </a:spcAft>
              <a:buClr>
                <a:schemeClr val="lt1"/>
              </a:buClr>
              <a:buSzPts val="2000"/>
              <a:buFont typeface="Times New Roman"/>
              <a:buChar char="●"/>
            </a:pPr>
            <a:r>
              <a:rPr lang="en" sz="2000" b="1" i="0" u="none" strike="noStrike" cap="none">
                <a:solidFill>
                  <a:schemeClr val="lt1"/>
                </a:solidFill>
                <a:latin typeface="Times New Roman"/>
                <a:ea typeface="Times New Roman"/>
                <a:cs typeface="Times New Roman"/>
                <a:sym typeface="Times New Roman"/>
              </a:rPr>
              <a:t>Literature survey</a:t>
            </a:r>
            <a:endParaRPr sz="2000" b="1" i="0" u="none" strike="noStrike" cap="none">
              <a:solidFill>
                <a:schemeClr val="lt1"/>
              </a:solidFill>
              <a:latin typeface="Times New Roman"/>
              <a:ea typeface="Times New Roman"/>
              <a:cs typeface="Times New Roman"/>
              <a:sym typeface="Times New Roman"/>
            </a:endParaRPr>
          </a:p>
          <a:p>
            <a:pPr marL="457200" marR="0" lvl="0" indent="-355600" algn="l" rtl="0">
              <a:lnSpc>
                <a:spcPct val="150000"/>
              </a:lnSpc>
              <a:spcBef>
                <a:spcPts val="0"/>
              </a:spcBef>
              <a:spcAft>
                <a:spcPts val="0"/>
              </a:spcAft>
              <a:buClr>
                <a:schemeClr val="lt1"/>
              </a:buClr>
              <a:buSzPts val="2000"/>
              <a:buFont typeface="Times New Roman"/>
              <a:buChar char="●"/>
            </a:pPr>
            <a:r>
              <a:rPr lang="en" sz="2000" b="1">
                <a:solidFill>
                  <a:schemeClr val="lt1"/>
                </a:solidFill>
                <a:latin typeface="Times New Roman"/>
                <a:ea typeface="Times New Roman"/>
                <a:cs typeface="Times New Roman"/>
                <a:sym typeface="Times New Roman"/>
              </a:rPr>
              <a:t>Dataset</a:t>
            </a:r>
            <a:endParaRPr sz="2000" b="1">
              <a:solidFill>
                <a:schemeClr val="lt1"/>
              </a:solidFill>
              <a:latin typeface="Times New Roman"/>
              <a:ea typeface="Times New Roman"/>
              <a:cs typeface="Times New Roman"/>
              <a:sym typeface="Times New Roman"/>
            </a:endParaRPr>
          </a:p>
          <a:p>
            <a:pPr marL="457200" marR="0" lvl="0" indent="-355600" algn="l" rtl="0">
              <a:lnSpc>
                <a:spcPct val="150000"/>
              </a:lnSpc>
              <a:spcBef>
                <a:spcPts val="0"/>
              </a:spcBef>
              <a:spcAft>
                <a:spcPts val="0"/>
              </a:spcAft>
              <a:buClr>
                <a:schemeClr val="lt1"/>
              </a:buClr>
              <a:buSzPts val="2000"/>
              <a:buFont typeface="Times New Roman"/>
              <a:buChar char="●"/>
            </a:pPr>
            <a:r>
              <a:rPr lang="en" sz="2000" b="1">
                <a:solidFill>
                  <a:schemeClr val="lt1"/>
                </a:solidFill>
                <a:latin typeface="Times New Roman"/>
                <a:ea typeface="Times New Roman"/>
                <a:cs typeface="Times New Roman"/>
                <a:sym typeface="Times New Roman"/>
              </a:rPr>
              <a:t>Methodology</a:t>
            </a:r>
            <a:endParaRPr sz="2000" b="1">
              <a:solidFill>
                <a:schemeClr val="lt1"/>
              </a:solidFill>
              <a:latin typeface="Times New Roman"/>
              <a:ea typeface="Times New Roman"/>
              <a:cs typeface="Times New Roman"/>
              <a:sym typeface="Times New Roman"/>
            </a:endParaRPr>
          </a:p>
          <a:p>
            <a:pPr marL="457200" marR="0" lvl="0" indent="-355600" algn="l" rtl="0">
              <a:lnSpc>
                <a:spcPct val="150000"/>
              </a:lnSpc>
              <a:spcBef>
                <a:spcPts val="0"/>
              </a:spcBef>
              <a:spcAft>
                <a:spcPts val="0"/>
              </a:spcAft>
              <a:buClr>
                <a:schemeClr val="lt1"/>
              </a:buClr>
              <a:buSzPts val="2000"/>
              <a:buFont typeface="Times New Roman"/>
              <a:buChar char="●"/>
            </a:pPr>
            <a:r>
              <a:rPr lang="en" sz="2000" b="1">
                <a:solidFill>
                  <a:schemeClr val="lt1"/>
                </a:solidFill>
                <a:latin typeface="Times New Roman"/>
                <a:ea typeface="Times New Roman"/>
                <a:cs typeface="Times New Roman"/>
                <a:sym typeface="Times New Roman"/>
              </a:rPr>
              <a:t>Accuracy Measures</a:t>
            </a:r>
            <a:endParaRPr b="1">
              <a:solidFill>
                <a:srgbClr val="000000"/>
              </a:solidFill>
              <a:highlight>
                <a:srgbClr val="FFFFFF"/>
              </a:highlight>
              <a:latin typeface="Arial"/>
              <a:ea typeface="Arial"/>
              <a:cs typeface="Arial"/>
              <a:sym typeface="Arial"/>
            </a:endParaRPr>
          </a:p>
          <a:p>
            <a:pPr marL="457200" marR="0" lvl="0" indent="-355600" algn="l" rtl="0">
              <a:lnSpc>
                <a:spcPct val="150000"/>
              </a:lnSpc>
              <a:spcBef>
                <a:spcPts val="0"/>
              </a:spcBef>
              <a:spcAft>
                <a:spcPts val="0"/>
              </a:spcAft>
              <a:buClr>
                <a:schemeClr val="lt1"/>
              </a:buClr>
              <a:buSzPts val="2000"/>
              <a:buFont typeface="Times New Roman"/>
              <a:buChar char="●"/>
            </a:pPr>
            <a:r>
              <a:rPr lang="en" sz="2000" b="1">
                <a:solidFill>
                  <a:schemeClr val="lt1"/>
                </a:solidFill>
                <a:latin typeface="Times New Roman"/>
                <a:ea typeface="Times New Roman"/>
                <a:cs typeface="Times New Roman"/>
                <a:sym typeface="Times New Roman"/>
              </a:rPr>
              <a:t>Result and Discussion</a:t>
            </a:r>
            <a:endParaRPr sz="2000" b="1">
              <a:solidFill>
                <a:schemeClr val="lt1"/>
              </a:solidFill>
              <a:latin typeface="Times New Roman"/>
              <a:ea typeface="Times New Roman"/>
              <a:cs typeface="Times New Roman"/>
              <a:sym typeface="Times New Roman"/>
            </a:endParaRPr>
          </a:p>
          <a:p>
            <a:pPr marL="457200" marR="0" lvl="0" indent="-355600" algn="l" rtl="0">
              <a:lnSpc>
                <a:spcPct val="150000"/>
              </a:lnSpc>
              <a:spcBef>
                <a:spcPts val="0"/>
              </a:spcBef>
              <a:spcAft>
                <a:spcPts val="0"/>
              </a:spcAft>
              <a:buClr>
                <a:schemeClr val="lt1"/>
              </a:buClr>
              <a:buSzPts val="2000"/>
              <a:buFont typeface="Times New Roman"/>
              <a:buChar char="●"/>
            </a:pPr>
            <a:r>
              <a:rPr lang="en" sz="2000" b="1">
                <a:solidFill>
                  <a:schemeClr val="lt1"/>
                </a:solidFill>
                <a:latin typeface="Times New Roman"/>
                <a:ea typeface="Times New Roman"/>
                <a:cs typeface="Times New Roman"/>
                <a:sym typeface="Times New Roman"/>
              </a:rPr>
              <a:t>Conclusion</a:t>
            </a:r>
            <a:endParaRPr sz="2000" b="1" i="0" u="none" strike="noStrike" cap="none">
              <a:solidFill>
                <a:schemeClr val="lt1"/>
              </a:solidFill>
              <a:latin typeface="Times New Roman"/>
              <a:ea typeface="Times New Roman"/>
              <a:cs typeface="Times New Roman"/>
              <a:sym typeface="Times New Roman"/>
            </a:endParaRPr>
          </a:p>
          <a:p>
            <a:pPr marL="457200" marR="0" lvl="0" indent="-355600" algn="l" rtl="0">
              <a:lnSpc>
                <a:spcPct val="150000"/>
              </a:lnSpc>
              <a:spcBef>
                <a:spcPts val="0"/>
              </a:spcBef>
              <a:spcAft>
                <a:spcPts val="0"/>
              </a:spcAft>
              <a:buClr>
                <a:srgbClr val="FFFFFF"/>
              </a:buClr>
              <a:buSzPts val="2000"/>
              <a:buFont typeface="Times New Roman"/>
              <a:buChar char="●"/>
            </a:pPr>
            <a:r>
              <a:rPr lang="en" sz="2000" b="1" i="0" u="none" strike="noStrike" cap="none">
                <a:solidFill>
                  <a:srgbClr val="FFFFFF"/>
                </a:solidFill>
                <a:latin typeface="Times New Roman"/>
                <a:ea typeface="Times New Roman"/>
                <a:cs typeface="Times New Roman"/>
                <a:sym typeface="Times New Roman"/>
              </a:rPr>
              <a:t>References</a:t>
            </a:r>
            <a:endParaRPr sz="2000" b="1" i="0" u="none" strike="noStrike" cap="none">
              <a:solidFill>
                <a:srgbClr val="FFFFFF"/>
              </a:solidFill>
              <a:latin typeface="Times New Roman"/>
              <a:ea typeface="Times New Roman"/>
              <a:cs typeface="Times New Roman"/>
              <a:sym typeface="Times New Roman"/>
            </a:endParaRPr>
          </a:p>
          <a:p>
            <a:pPr marL="0" marR="0" lvl="0" indent="0" algn="l" rtl="0">
              <a:lnSpc>
                <a:spcPct val="115000"/>
              </a:lnSpc>
              <a:spcBef>
                <a:spcPts val="0"/>
              </a:spcBef>
              <a:spcAft>
                <a:spcPts val="1600"/>
              </a:spcAft>
              <a:buClr>
                <a:schemeClr val="accent1"/>
              </a:buClr>
              <a:buSzPts val="1300"/>
              <a:buFont typeface="Lato"/>
              <a:buNone/>
            </a:pPr>
            <a:endParaRPr sz="1900" b="1" i="0" u="none" strike="noStrike" cap="none">
              <a:solidFill>
                <a:schemeClr val="lt1"/>
              </a:solidFill>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48"/>
        <p:cNvGrpSpPr/>
        <p:nvPr/>
      </p:nvGrpSpPr>
      <p:grpSpPr>
        <a:xfrm>
          <a:off x="0" y="0"/>
          <a:ext cx="0" cy="0"/>
          <a:chOff x="0" y="0"/>
          <a:chExt cx="0" cy="0"/>
        </a:xfrm>
      </p:grpSpPr>
      <p:sp>
        <p:nvSpPr>
          <p:cNvPr id="149" name="Google Shape;149;p3"/>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Introduction</a:t>
            </a:r>
            <a:endParaRPr sz="3000"/>
          </a:p>
        </p:txBody>
      </p:sp>
      <p:sp>
        <p:nvSpPr>
          <p:cNvPr id="150" name="Google Shape;150;p3"/>
          <p:cNvSpPr txBox="1">
            <a:spLocks noGrp="1"/>
          </p:cNvSpPr>
          <p:nvPr>
            <p:ph type="body" idx="2"/>
          </p:nvPr>
        </p:nvSpPr>
        <p:spPr>
          <a:xfrm>
            <a:off x="4458250" y="392575"/>
            <a:ext cx="4620000" cy="4813500"/>
          </a:xfrm>
          <a:prstGeom prst="rect">
            <a:avLst/>
          </a:prstGeom>
          <a:noFill/>
          <a:ln>
            <a:noFill/>
          </a:ln>
        </p:spPr>
        <p:txBody>
          <a:bodyPr spcFirstLastPara="1" wrap="square" lIns="91425" tIns="91425" rIns="91425" bIns="91425" anchor="t" anchorCtr="0">
            <a:noAutofit/>
          </a:bodyPr>
          <a:lstStyle/>
          <a:p>
            <a:pPr marL="457200" lvl="0" indent="-317500" algn="just" rtl="0">
              <a:lnSpc>
                <a:spcPct val="115000"/>
              </a:lnSpc>
              <a:spcBef>
                <a:spcPts val="0"/>
              </a:spcBef>
              <a:spcAft>
                <a:spcPts val="0"/>
              </a:spcAft>
              <a:buClr>
                <a:srgbClr val="000000"/>
              </a:buClr>
              <a:buSzPts val="1400"/>
              <a:buFont typeface="Times New Roman"/>
              <a:buChar char="●"/>
            </a:pPr>
            <a:r>
              <a:rPr lang="en" sz="1400" b="1">
                <a:solidFill>
                  <a:srgbClr val="000000"/>
                </a:solidFill>
                <a:highlight>
                  <a:srgbClr val="FFFFFF"/>
                </a:highlight>
                <a:latin typeface="Times New Roman"/>
                <a:ea typeface="Times New Roman"/>
                <a:cs typeface="Times New Roman"/>
                <a:sym typeface="Times New Roman"/>
              </a:rPr>
              <a:t>Classification is the problem of identifying to which  set of categories a new observation belongs.								</a:t>
            </a:r>
            <a:endParaRPr sz="1400" b="1">
              <a:solidFill>
                <a:srgbClr val="000000"/>
              </a:solidFill>
              <a:highlight>
                <a:srgbClr val="FFFFFF"/>
              </a:highlight>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rgbClr val="000000"/>
              </a:buClr>
              <a:buSzPts val="1400"/>
              <a:buFont typeface="Times New Roman"/>
              <a:buChar char="●"/>
            </a:pPr>
            <a:r>
              <a:rPr lang="en" sz="1400" b="1">
                <a:solidFill>
                  <a:srgbClr val="000000"/>
                </a:solidFill>
                <a:highlight>
                  <a:srgbClr val="FFFFFF"/>
                </a:highlight>
                <a:latin typeface="Times New Roman"/>
                <a:ea typeface="Times New Roman"/>
                <a:cs typeface="Times New Roman"/>
                <a:sym typeface="Times New Roman"/>
              </a:rPr>
              <a:t>Classification is considered an instance of supervised learning where a training set of correctly identified observations is available.				</a:t>
            </a:r>
            <a:endParaRPr sz="1400" b="1">
              <a:solidFill>
                <a:srgbClr val="000000"/>
              </a:solidFill>
              <a:highlight>
                <a:srgbClr val="FFFFFF"/>
              </a:highlight>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rgbClr val="000000"/>
              </a:buClr>
              <a:buSzPts val="1400"/>
              <a:buFont typeface="Times New Roman"/>
              <a:buChar char="●"/>
            </a:pPr>
            <a:r>
              <a:rPr lang="en" sz="1400" b="1">
                <a:solidFill>
                  <a:srgbClr val="000000"/>
                </a:solidFill>
                <a:highlight>
                  <a:srgbClr val="FFFFFF"/>
                </a:highlight>
                <a:latin typeface="Times New Roman"/>
                <a:ea typeface="Times New Roman"/>
                <a:cs typeface="Times New Roman"/>
                <a:sym typeface="Times New Roman"/>
              </a:rPr>
              <a:t>Nowadays the classification process can involve a huge amount of data.						</a:t>
            </a:r>
            <a:endParaRPr sz="1400" b="1">
              <a:solidFill>
                <a:srgbClr val="000000"/>
              </a:solidFill>
              <a:highlight>
                <a:srgbClr val="FFFFFF"/>
              </a:highlight>
              <a:latin typeface="Times New Roman"/>
              <a:ea typeface="Times New Roman"/>
              <a:cs typeface="Times New Roman"/>
              <a:sym typeface="Times New Roman"/>
            </a:endParaRPr>
          </a:p>
          <a:p>
            <a:pPr marL="457200" lvl="0" indent="-342900" algn="just" rtl="0">
              <a:lnSpc>
                <a:spcPct val="115000"/>
              </a:lnSpc>
              <a:spcBef>
                <a:spcPts val="0"/>
              </a:spcBef>
              <a:spcAft>
                <a:spcPts val="0"/>
              </a:spcAft>
              <a:buClr>
                <a:srgbClr val="000000"/>
              </a:buClr>
              <a:buSzPts val="1800"/>
              <a:buFont typeface="Times New Roman"/>
              <a:buChar char="●"/>
            </a:pPr>
            <a:r>
              <a:rPr lang="en" sz="1400" b="1">
                <a:solidFill>
                  <a:srgbClr val="000000"/>
                </a:solidFill>
                <a:latin typeface="Times New Roman"/>
                <a:ea typeface="Times New Roman"/>
                <a:cs typeface="Times New Roman"/>
                <a:sym typeface="Times New Roman"/>
              </a:rPr>
              <a:t>The amount of data produced in the twenty-first century is rapidly expanding, and it shows no signs of slowing down any time soon.</a:t>
            </a:r>
            <a:endParaRPr sz="1600" b="1">
              <a:solidFill>
                <a:srgbClr val="000000"/>
              </a:solidFill>
              <a:highlight>
                <a:srgbClr val="FFFFFF"/>
              </a:highlight>
              <a:latin typeface="Times New Roman"/>
              <a:ea typeface="Times New Roman"/>
              <a:cs typeface="Times New Roman"/>
              <a:sym typeface="Times New Roman"/>
            </a:endParaRPr>
          </a:p>
          <a:p>
            <a:pPr marL="457200" lvl="0" indent="-330200" algn="just" rtl="0">
              <a:lnSpc>
                <a:spcPct val="115000"/>
              </a:lnSpc>
              <a:spcBef>
                <a:spcPts val="1600"/>
              </a:spcBef>
              <a:spcAft>
                <a:spcPts val="0"/>
              </a:spcAft>
              <a:buClr>
                <a:srgbClr val="000000"/>
              </a:buClr>
              <a:buSzPts val="1600"/>
              <a:buFont typeface="Times New Roman"/>
              <a:buChar char="●"/>
            </a:pPr>
            <a:r>
              <a:rPr lang="en" sz="1400" b="1">
                <a:solidFill>
                  <a:srgbClr val="000000"/>
                </a:solidFill>
                <a:highlight>
                  <a:srgbClr val="FFFFFF"/>
                </a:highlight>
                <a:latin typeface="Times New Roman"/>
                <a:ea typeface="Times New Roman"/>
                <a:cs typeface="Times New Roman"/>
                <a:sym typeface="Times New Roman"/>
              </a:rPr>
              <a:t>Day by day the size of data is increasing so this type of data is called big data and we can say large-scale dataset. </a:t>
            </a:r>
            <a:endParaRPr sz="1600" b="1">
              <a:solidFill>
                <a:srgbClr val="000000"/>
              </a:solidFill>
              <a:highlight>
                <a:srgbClr val="FFFFFF"/>
              </a:highlight>
              <a:latin typeface="Times New Roman"/>
              <a:ea typeface="Times New Roman"/>
              <a:cs typeface="Times New Roman"/>
              <a:sym typeface="Times New Roman"/>
            </a:endParaRPr>
          </a:p>
          <a:p>
            <a:pPr marL="457200" lvl="0" indent="0" algn="just" rtl="0">
              <a:lnSpc>
                <a:spcPct val="115000"/>
              </a:lnSpc>
              <a:spcBef>
                <a:spcPts val="1600"/>
              </a:spcBef>
              <a:spcAft>
                <a:spcPts val="1600"/>
              </a:spcAft>
              <a:buSzPts val="1300"/>
              <a:buNone/>
            </a:pPr>
            <a:endParaRPr sz="1200">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54"/>
        <p:cNvGrpSpPr/>
        <p:nvPr/>
      </p:nvGrpSpPr>
      <p:grpSpPr>
        <a:xfrm>
          <a:off x="0" y="0"/>
          <a:ext cx="0" cy="0"/>
          <a:chOff x="0" y="0"/>
          <a:chExt cx="0" cy="0"/>
        </a:xfrm>
      </p:grpSpPr>
      <p:sp>
        <p:nvSpPr>
          <p:cNvPr id="155" name="Google Shape;155;p4"/>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p>
            <a:pPr marL="0" lvl="0" indent="0" algn="l" rtl="0">
              <a:lnSpc>
                <a:spcPct val="100000"/>
              </a:lnSpc>
              <a:spcBef>
                <a:spcPts val="0"/>
              </a:spcBef>
              <a:spcAft>
                <a:spcPts val="0"/>
              </a:spcAft>
              <a:buSzPts val="3000"/>
              <a:buNone/>
            </a:pPr>
            <a:r>
              <a:rPr lang="en"/>
              <a:t>Objective ?</a:t>
            </a:r>
            <a:endParaRPr sz="3000"/>
          </a:p>
          <a:p>
            <a:pPr marL="0" lvl="0" indent="0" algn="l" rtl="0">
              <a:lnSpc>
                <a:spcPct val="100000"/>
              </a:lnSpc>
              <a:spcBef>
                <a:spcPts val="0"/>
              </a:spcBef>
              <a:spcAft>
                <a:spcPts val="0"/>
              </a:spcAft>
              <a:buSzPts val="3000"/>
              <a:buNone/>
            </a:pPr>
            <a:endParaRPr sz="3000"/>
          </a:p>
        </p:txBody>
      </p:sp>
      <p:sp>
        <p:nvSpPr>
          <p:cNvPr id="156" name="Google Shape;156;p4"/>
          <p:cNvSpPr txBox="1">
            <a:spLocks noGrp="1"/>
          </p:cNvSpPr>
          <p:nvPr>
            <p:ph type="body" idx="2"/>
          </p:nvPr>
        </p:nvSpPr>
        <p:spPr>
          <a:xfrm>
            <a:off x="4500950" y="381350"/>
            <a:ext cx="4385400" cy="4847700"/>
          </a:xfrm>
          <a:prstGeom prst="rect">
            <a:avLst/>
          </a:prstGeom>
          <a:noFill/>
          <a:ln>
            <a:noFill/>
          </a:ln>
        </p:spPr>
        <p:txBody>
          <a:bodyPr spcFirstLastPara="1" wrap="square" lIns="91425" tIns="91425" rIns="91425" bIns="91425" anchor="t" anchorCtr="0">
            <a:noAutofit/>
          </a:bodyPr>
          <a:lstStyle/>
          <a:p>
            <a:pPr marL="457200" lvl="0" indent="-317500" algn="just" rtl="0">
              <a:lnSpc>
                <a:spcPct val="115000"/>
              </a:lnSpc>
              <a:spcBef>
                <a:spcPts val="0"/>
              </a:spcBef>
              <a:spcAft>
                <a:spcPts val="0"/>
              </a:spcAft>
              <a:buClr>
                <a:srgbClr val="000000"/>
              </a:buClr>
              <a:buSzPts val="1400"/>
              <a:buFont typeface="Times New Roman"/>
              <a:buChar char="●"/>
            </a:pPr>
            <a:r>
              <a:rPr lang="en" sz="1400" b="1">
                <a:solidFill>
                  <a:srgbClr val="000000"/>
                </a:solidFill>
                <a:latin typeface="Times New Roman"/>
                <a:ea typeface="Times New Roman"/>
                <a:cs typeface="Times New Roman"/>
                <a:sym typeface="Times New Roman"/>
              </a:rPr>
              <a:t>Big Data is now a component of almost every industry like stock exchange, e-commerce, banking, and worldwide economic functions</a:t>
            </a:r>
            <a:r>
              <a:rPr lang="en" sz="1400" b="1">
                <a:solidFill>
                  <a:srgbClr val="000000"/>
                </a:solidFill>
                <a:highlight>
                  <a:srgbClr val="FFFFFF"/>
                </a:highlight>
                <a:latin typeface="Times New Roman"/>
                <a:ea typeface="Times New Roman"/>
                <a:cs typeface="Times New Roman"/>
                <a:sym typeface="Times New Roman"/>
              </a:rPr>
              <a:t>.	 							</a:t>
            </a:r>
            <a:endParaRPr sz="1400" b="1">
              <a:solidFill>
                <a:srgbClr val="000000"/>
              </a:solidFill>
              <a:highlight>
                <a:srgbClr val="FFFFFF"/>
              </a:highlight>
              <a:latin typeface="Times New Roman"/>
              <a:ea typeface="Times New Roman"/>
              <a:cs typeface="Times New Roman"/>
              <a:sym typeface="Times New Roman"/>
            </a:endParaRPr>
          </a:p>
          <a:p>
            <a:pPr marL="457200" lvl="0" indent="-317500" algn="just" rtl="0">
              <a:lnSpc>
                <a:spcPct val="115000"/>
              </a:lnSpc>
              <a:spcBef>
                <a:spcPts val="0"/>
              </a:spcBef>
              <a:spcAft>
                <a:spcPts val="0"/>
              </a:spcAft>
              <a:buClr>
                <a:srgbClr val="000000"/>
              </a:buClr>
              <a:buSzPts val="1400"/>
              <a:buFont typeface="Times New Roman"/>
              <a:buChar char="●"/>
            </a:pPr>
            <a:r>
              <a:rPr lang="en" sz="1400" b="1">
                <a:solidFill>
                  <a:srgbClr val="000000"/>
                </a:solidFill>
                <a:highlight>
                  <a:srgbClr val="FFFFFF"/>
                </a:highlight>
                <a:latin typeface="Times New Roman"/>
                <a:ea typeface="Times New Roman"/>
                <a:cs typeface="Times New Roman"/>
                <a:sym typeface="Times New Roman"/>
              </a:rPr>
              <a:t>Efficient analysis of these types of dataset is required to obtain information from it and convert it into classified format.					</a:t>
            </a:r>
            <a:endParaRPr sz="1400" b="1">
              <a:solidFill>
                <a:srgbClr val="000000"/>
              </a:solidFill>
              <a:highlight>
                <a:srgbClr val="FFFFFF"/>
              </a:highlight>
              <a:latin typeface="Times New Roman"/>
              <a:ea typeface="Times New Roman"/>
              <a:cs typeface="Times New Roman"/>
              <a:sym typeface="Times New Roman"/>
            </a:endParaRPr>
          </a:p>
          <a:p>
            <a:pPr marL="457200" marR="0" lvl="0" indent="-317500" algn="just" rtl="0">
              <a:lnSpc>
                <a:spcPct val="100000"/>
              </a:lnSpc>
              <a:spcBef>
                <a:spcPts val="0"/>
              </a:spcBef>
              <a:spcAft>
                <a:spcPts val="0"/>
              </a:spcAft>
              <a:buClr>
                <a:srgbClr val="000000"/>
              </a:buClr>
              <a:buSzPts val="1400"/>
              <a:buFont typeface="Times New Roman"/>
              <a:buChar char="●"/>
            </a:pPr>
            <a:r>
              <a:rPr lang="en" sz="1400" b="1">
                <a:solidFill>
                  <a:srgbClr val="000000"/>
                </a:solidFill>
                <a:latin typeface="Times New Roman"/>
                <a:ea typeface="Times New Roman"/>
                <a:cs typeface="Times New Roman"/>
                <a:sym typeface="Times New Roman"/>
              </a:rPr>
              <a:t>So our task is to implement a dynamic classification framework and use some traditional approaches in this framework here we classified our data more abstractly, rather than a time-consuming and static method.</a:t>
            </a:r>
            <a:br>
              <a:rPr lang="en" sz="1400" b="1">
                <a:solidFill>
                  <a:srgbClr val="000000"/>
                </a:solidFill>
                <a:latin typeface="Times New Roman"/>
                <a:ea typeface="Times New Roman"/>
                <a:cs typeface="Times New Roman"/>
                <a:sym typeface="Times New Roman"/>
              </a:rPr>
            </a:br>
            <a:endParaRPr sz="1400" b="1">
              <a:solidFill>
                <a:srgbClr val="000000"/>
              </a:solidFill>
              <a:latin typeface="Times New Roman"/>
              <a:ea typeface="Times New Roman"/>
              <a:cs typeface="Times New Roman"/>
              <a:sym typeface="Times New Roman"/>
            </a:endParaRPr>
          </a:p>
          <a:p>
            <a:pPr marL="457200" marR="27057" lvl="0" indent="-330200" algn="just" rtl="0">
              <a:lnSpc>
                <a:spcPct val="100000"/>
              </a:lnSpc>
              <a:spcBef>
                <a:spcPts val="0"/>
              </a:spcBef>
              <a:spcAft>
                <a:spcPts val="0"/>
              </a:spcAft>
              <a:buClr>
                <a:srgbClr val="000000"/>
              </a:buClr>
              <a:buSzPts val="1600"/>
              <a:buFont typeface="Times New Roman"/>
              <a:buChar char="●"/>
            </a:pPr>
            <a:r>
              <a:rPr lang="en" sz="1400" b="1">
                <a:solidFill>
                  <a:srgbClr val="000000"/>
                </a:solidFill>
                <a:latin typeface="Times New Roman"/>
                <a:ea typeface="Times New Roman"/>
                <a:cs typeface="Times New Roman"/>
                <a:sym typeface="Times New Roman"/>
              </a:rPr>
              <a:t>In this project, we used the Apache Py Spark framework to create a Pipeline , which consists of a series of Pipeline-Stages that can be run in parallel to reduce the time overhead.</a:t>
            </a:r>
            <a:endParaRPr sz="1400" b="1">
              <a:solidFill>
                <a:srgbClr val="000000"/>
              </a:solidFill>
              <a:latin typeface="Times New Roman"/>
              <a:ea typeface="Times New Roman"/>
              <a:cs typeface="Times New Roman"/>
              <a:sym typeface="Times New Roman"/>
            </a:endParaRPr>
          </a:p>
          <a:p>
            <a:pPr marL="0" lvl="0" indent="0" algn="l" rtl="0">
              <a:lnSpc>
                <a:spcPct val="115000"/>
              </a:lnSpc>
              <a:spcBef>
                <a:spcPts val="1000"/>
              </a:spcBef>
              <a:spcAft>
                <a:spcPts val="1600"/>
              </a:spcAft>
              <a:buSzPts val="1300"/>
              <a:buNone/>
            </a:pPr>
            <a:endParaRPr/>
          </a:p>
        </p:txBody>
      </p:sp>
    </p:spTree>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60"/>
        <p:cNvGrpSpPr/>
        <p:nvPr/>
      </p:nvGrpSpPr>
      <p:grpSpPr>
        <a:xfrm>
          <a:off x="0" y="0"/>
          <a:ext cx="0" cy="0"/>
          <a:chOff x="0" y="0"/>
          <a:chExt cx="0" cy="0"/>
        </a:xfrm>
      </p:grpSpPr>
      <p:sp>
        <p:nvSpPr>
          <p:cNvPr id="161" name="Google Shape;161;p6"/>
          <p:cNvSpPr txBox="1"/>
          <p:nvPr/>
        </p:nvSpPr>
        <p:spPr>
          <a:xfrm>
            <a:off x="305075" y="-73800"/>
            <a:ext cx="5143500" cy="569400"/>
          </a:xfrm>
          <a:prstGeom prst="rect">
            <a:avLst/>
          </a:prstGeom>
          <a:noFill/>
          <a:ln>
            <a:noFill/>
          </a:ln>
        </p:spPr>
        <p:txBody>
          <a:bodyPr spcFirstLastPara="1" wrap="square" lIns="91425" tIns="91425" rIns="91425" bIns="91425" anchor="t" anchorCtr="0">
            <a:spAutoFit/>
          </a:bodyPr>
          <a:lstStyle/>
          <a:p>
            <a:pPr marL="0" marR="0" lvl="0" indent="0" algn="l" rtl="0">
              <a:lnSpc>
                <a:spcPct val="115000"/>
              </a:lnSpc>
              <a:spcBef>
                <a:spcPts val="0"/>
              </a:spcBef>
              <a:spcAft>
                <a:spcPts val="1600"/>
              </a:spcAft>
              <a:buClr>
                <a:srgbClr val="000000"/>
              </a:buClr>
              <a:buSzPts val="2500"/>
              <a:buFont typeface="Arial"/>
              <a:buNone/>
            </a:pPr>
            <a:r>
              <a:rPr lang="en" sz="2500" b="1" i="0" u="none" strike="noStrike" cap="none">
                <a:solidFill>
                  <a:srgbClr val="660000"/>
                </a:solidFill>
                <a:latin typeface="Times New Roman"/>
                <a:ea typeface="Times New Roman"/>
                <a:cs typeface="Times New Roman"/>
                <a:sym typeface="Times New Roman"/>
              </a:rPr>
              <a:t>Literature survey</a:t>
            </a:r>
            <a:endParaRPr sz="2100" b="1" i="0" u="none" strike="noStrike" cap="none">
              <a:solidFill>
                <a:srgbClr val="660000"/>
              </a:solidFill>
              <a:latin typeface="Times New Roman"/>
              <a:ea typeface="Times New Roman"/>
              <a:cs typeface="Times New Roman"/>
              <a:sym typeface="Times New Roman"/>
            </a:endParaRPr>
          </a:p>
        </p:txBody>
      </p:sp>
      <p:graphicFrame>
        <p:nvGraphicFramePr>
          <p:cNvPr id="162" name="Google Shape;162;p6"/>
          <p:cNvGraphicFramePr/>
          <p:nvPr/>
        </p:nvGraphicFramePr>
        <p:xfrm>
          <a:off x="434750" y="791465"/>
          <a:ext cx="8274475" cy="4265890"/>
        </p:xfrm>
        <a:graphic>
          <a:graphicData uri="http://schemas.openxmlformats.org/drawingml/2006/table">
            <a:tbl>
              <a:tblPr>
                <a:noFill/>
                <a:tableStyleId>{82F2903A-3FA9-4313-8C76-C3010D200515}</a:tableStyleId>
              </a:tblPr>
              <a:tblGrid>
                <a:gridCol w="786350"/>
                <a:gridCol w="1513750"/>
                <a:gridCol w="2230300"/>
                <a:gridCol w="1861200"/>
                <a:gridCol w="1882875"/>
              </a:tblGrid>
              <a:tr h="458400">
                <a:tc>
                  <a:txBody>
                    <a:bodyPr/>
                    <a:lstStyle/>
                    <a:p>
                      <a:pPr marL="0" marR="0" lvl="0" indent="0" algn="l" rtl="0">
                        <a:lnSpc>
                          <a:spcPct val="100000"/>
                        </a:lnSpc>
                        <a:spcBef>
                          <a:spcPts val="0"/>
                        </a:spcBef>
                        <a:spcAft>
                          <a:spcPts val="0"/>
                        </a:spcAft>
                        <a:buClr>
                          <a:srgbClr val="000000"/>
                        </a:buClr>
                        <a:buSzPts val="1800"/>
                        <a:buFont typeface="Arial"/>
                        <a:buNone/>
                      </a:pPr>
                      <a:r>
                        <a:rPr lang="en" sz="1800" b="1" u="none" strike="noStrike" cap="none">
                          <a:latin typeface="Times New Roman"/>
                          <a:ea typeface="Times New Roman"/>
                          <a:cs typeface="Times New Roman"/>
                          <a:sym typeface="Times New Roman"/>
                        </a:rPr>
                        <a:t>Sr No</a:t>
                      </a:r>
                      <a:endParaRPr sz="2000" u="none" strike="noStrike" cap="none">
                        <a:latin typeface="Times New Roman"/>
                        <a:ea typeface="Times New Roman"/>
                        <a:cs typeface="Times New Roman"/>
                        <a:sym typeface="Times New Roman"/>
                      </a:endParaRPr>
                    </a:p>
                  </a:txBody>
                  <a:tcPr marL="91425" marR="91425" marT="91425" marB="91425">
                    <a:lnB w="1257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 sz="1700" b="1" u="none" strike="noStrike" cap="none">
                          <a:latin typeface="Times New Roman"/>
                          <a:ea typeface="Times New Roman"/>
                          <a:cs typeface="Times New Roman"/>
                          <a:sym typeface="Times New Roman"/>
                        </a:rPr>
                        <a:t>Papers</a:t>
                      </a:r>
                      <a:endParaRPr sz="2000" u="none" strike="noStrike" cap="none">
                        <a:latin typeface="Times New Roman"/>
                        <a:ea typeface="Times New Roman"/>
                        <a:cs typeface="Times New Roman"/>
                        <a:sym typeface="Times New Roman"/>
                      </a:endParaRPr>
                    </a:p>
                  </a:txBody>
                  <a:tcPr marL="91425" marR="91425" marT="91425" marB="91425">
                    <a:lnB w="1257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 sz="1700" b="1" u="none" strike="noStrike" cap="none">
                          <a:latin typeface="Times New Roman"/>
                          <a:ea typeface="Times New Roman"/>
                          <a:cs typeface="Times New Roman"/>
                          <a:sym typeface="Times New Roman"/>
                        </a:rPr>
                        <a:t>Summary</a:t>
                      </a:r>
                      <a:endParaRPr sz="2000" u="none" strike="noStrike" cap="none">
                        <a:latin typeface="Times New Roman"/>
                        <a:ea typeface="Times New Roman"/>
                        <a:cs typeface="Times New Roman"/>
                        <a:sym typeface="Times New Roman"/>
                      </a:endParaRPr>
                    </a:p>
                  </a:txBody>
                  <a:tcPr marL="91425" marR="91425" marT="91425" marB="91425">
                    <a:lnB w="1257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 sz="1700" b="1" u="none" strike="noStrike" cap="none">
                          <a:latin typeface="Times New Roman"/>
                          <a:ea typeface="Times New Roman"/>
                          <a:cs typeface="Times New Roman"/>
                          <a:sym typeface="Times New Roman"/>
                        </a:rPr>
                        <a:t>Advantage</a:t>
                      </a:r>
                      <a:endParaRPr sz="2000" u="none" strike="noStrike" cap="none">
                        <a:latin typeface="Times New Roman"/>
                        <a:ea typeface="Times New Roman"/>
                        <a:cs typeface="Times New Roman"/>
                        <a:sym typeface="Times New Roman"/>
                      </a:endParaRPr>
                    </a:p>
                  </a:txBody>
                  <a:tcPr marL="91425" marR="91425" marT="91425" marB="91425">
                    <a:lnB w="12575" cap="flat" cmpd="sng">
                      <a:solidFill>
                        <a:srgbClr val="000000"/>
                      </a:solidFill>
                      <a:prstDash val="solid"/>
                      <a:round/>
                      <a:headEnd type="none" w="sm" len="sm"/>
                      <a:tailEnd type="none" w="sm" len="sm"/>
                    </a:lnB>
                  </a:tcPr>
                </a:tc>
                <a:tc>
                  <a:txBody>
                    <a:bodyPr/>
                    <a:lstStyle/>
                    <a:p>
                      <a:pPr marL="0" marR="0" lvl="0" indent="0" algn="ctr" rtl="0">
                        <a:lnSpc>
                          <a:spcPct val="100000"/>
                        </a:lnSpc>
                        <a:spcBef>
                          <a:spcPts val="0"/>
                        </a:spcBef>
                        <a:spcAft>
                          <a:spcPts val="0"/>
                        </a:spcAft>
                        <a:buClr>
                          <a:srgbClr val="000000"/>
                        </a:buClr>
                        <a:buSzPts val="1700"/>
                        <a:buFont typeface="Arial"/>
                        <a:buNone/>
                      </a:pPr>
                      <a:r>
                        <a:rPr lang="en" sz="1700" b="1" u="none" strike="noStrike" cap="none">
                          <a:latin typeface="Times New Roman"/>
                          <a:ea typeface="Times New Roman"/>
                          <a:cs typeface="Times New Roman"/>
                          <a:sym typeface="Times New Roman"/>
                        </a:rPr>
                        <a:t>Disadvantage</a:t>
                      </a:r>
                      <a:endParaRPr sz="2000" u="none" strike="noStrike" cap="none">
                        <a:latin typeface="Times New Roman"/>
                        <a:ea typeface="Times New Roman"/>
                        <a:cs typeface="Times New Roman"/>
                        <a:sym typeface="Times New Roman"/>
                      </a:endParaRPr>
                    </a:p>
                  </a:txBody>
                  <a:tcPr marL="91425" marR="91425" marT="91425" marB="91425">
                    <a:lnB w="12575" cap="flat" cmpd="sng">
                      <a:solidFill>
                        <a:srgbClr val="000000"/>
                      </a:solidFill>
                      <a:prstDash val="solid"/>
                      <a:round/>
                      <a:headEnd type="none" w="sm" len="sm"/>
                      <a:tailEnd type="none" w="sm" len="sm"/>
                    </a:lnB>
                  </a:tcPr>
                </a:tc>
              </a:tr>
              <a:tr h="1704400">
                <a:tc>
                  <a:txBody>
                    <a:bodyPr/>
                    <a:lstStyle/>
                    <a:p>
                      <a:pPr marL="0" lvl="0" indent="0" algn="l" rtl="0">
                        <a:lnSpc>
                          <a:spcPct val="125000"/>
                        </a:lnSpc>
                        <a:spcBef>
                          <a:spcPts val="1200"/>
                        </a:spcBef>
                        <a:spcAft>
                          <a:spcPts val="1200"/>
                        </a:spcAft>
                        <a:buNone/>
                      </a:pPr>
                      <a:r>
                        <a:rPr lang="en" sz="1200" b="1"/>
                        <a:t>1.</a:t>
                      </a:r>
                      <a:endParaRPr sz="1200" b="1"/>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just" rtl="0">
                        <a:lnSpc>
                          <a:spcPct val="115000"/>
                        </a:lnSpc>
                        <a:spcBef>
                          <a:spcPts val="1200"/>
                        </a:spcBef>
                        <a:spcAft>
                          <a:spcPts val="1200"/>
                        </a:spcAft>
                        <a:buNone/>
                      </a:pPr>
                      <a:r>
                        <a:rPr lang="en" sz="1200">
                          <a:latin typeface="Times New Roman"/>
                          <a:ea typeface="Times New Roman"/>
                          <a:cs typeface="Times New Roman"/>
                          <a:sym typeface="Times New Roman"/>
                        </a:rPr>
                        <a:t>Pietro &amp; Michela et.al (2020)</a:t>
                      </a:r>
                      <a:r>
                        <a:rPr lang="en" sz="1200">
                          <a:uFill>
                            <a:noFill/>
                          </a:uFill>
                          <a:latin typeface="Times New Roman"/>
                          <a:ea typeface="Times New Roman"/>
                          <a:cs typeface="Times New Roman"/>
                          <a:sym typeface="Times New Roman"/>
                          <a:hlinkClick r:id="rId3"/>
                        </a:rPr>
                        <a:t> </a:t>
                      </a:r>
                      <a:r>
                        <a:rPr lang="en" sz="1200" u="sng">
                          <a:solidFill>
                            <a:srgbClr val="0000FF"/>
                          </a:solidFill>
                          <a:latin typeface="Times New Roman"/>
                          <a:ea typeface="Times New Roman"/>
                          <a:cs typeface="Times New Roman"/>
                          <a:sym typeface="Times New Roma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[2]</a:t>
                      </a:r>
                      <a:endParaRPr sz="1200" u="sng">
                        <a:solidFill>
                          <a:srgbClr val="0000FF"/>
                        </a:solidFill>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52400" lvl="0" indent="0" algn="just" rtl="0">
                        <a:lnSpc>
                          <a:spcPct val="150000"/>
                        </a:lnSpc>
                        <a:spcBef>
                          <a:spcPts val="0"/>
                        </a:spcBef>
                        <a:spcAft>
                          <a:spcPts val="0"/>
                        </a:spcAft>
                        <a:buNone/>
                      </a:pPr>
                      <a:r>
                        <a:rPr lang="en" sz="1200">
                          <a:latin typeface="Times New Roman"/>
                          <a:ea typeface="Times New Roman"/>
                          <a:cs typeface="Times New Roman"/>
                          <a:sym typeface="Times New Roman"/>
                        </a:rPr>
                        <a:t>An overview of recent distributed algorithms for learning fuzzy models in Big Data classification.</a:t>
                      </a:r>
                      <a:endParaRPr sz="1200">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63500" lvl="0" indent="0" algn="just" rtl="0">
                        <a:lnSpc>
                          <a:spcPct val="150000"/>
                        </a:lnSpc>
                        <a:spcBef>
                          <a:spcPts val="0"/>
                        </a:spcBef>
                        <a:spcAft>
                          <a:spcPts val="0"/>
                        </a:spcAft>
                        <a:buNone/>
                      </a:pPr>
                      <a:r>
                        <a:rPr lang="en" sz="1200">
                          <a:latin typeface="Times New Roman"/>
                          <a:ea typeface="Times New Roman"/>
                          <a:cs typeface="Times New Roman"/>
                          <a:sym typeface="Times New Roman"/>
                        </a:rPr>
                        <a:t>Their complexity, in terms of number of rules or number of nodes of the fuzzy trees, is very high.</a:t>
                      </a:r>
                      <a:endParaRPr sz="1200">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27000" lvl="0" indent="0" algn="just" rtl="0">
                        <a:lnSpc>
                          <a:spcPct val="150000"/>
                        </a:lnSpc>
                        <a:spcBef>
                          <a:spcPts val="0"/>
                        </a:spcBef>
                        <a:spcAft>
                          <a:spcPts val="0"/>
                        </a:spcAft>
                        <a:buNone/>
                      </a:pPr>
                      <a:r>
                        <a:rPr lang="en" sz="1200">
                          <a:latin typeface="Times New Roman"/>
                          <a:ea typeface="Times New Roman"/>
                          <a:cs typeface="Times New Roman"/>
                          <a:sym typeface="Times New Roman"/>
                        </a:rPr>
                        <a:t>The limitations, of this is it’s create problems in dealing with small Dataset file.</a:t>
                      </a:r>
                      <a:endParaRPr sz="1200">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0">
                <a:tc>
                  <a:txBody>
                    <a:bodyPr/>
                    <a:lstStyle/>
                    <a:p>
                      <a:pPr marL="0" lvl="0" indent="0" algn="l" rtl="0">
                        <a:lnSpc>
                          <a:spcPct val="125000"/>
                        </a:lnSpc>
                        <a:spcBef>
                          <a:spcPts val="1200"/>
                        </a:spcBef>
                        <a:spcAft>
                          <a:spcPts val="1200"/>
                        </a:spcAft>
                        <a:buNone/>
                      </a:pPr>
                      <a:r>
                        <a:rPr lang="en" sz="1200" b="1"/>
                        <a:t>2.</a:t>
                      </a:r>
                      <a:endParaRPr sz="1200" b="1"/>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marR="63500" lvl="0" indent="0" algn="just" rtl="0">
                        <a:lnSpc>
                          <a:spcPct val="115000"/>
                        </a:lnSpc>
                        <a:spcBef>
                          <a:spcPts val="1200"/>
                        </a:spcBef>
                        <a:spcAft>
                          <a:spcPts val="1200"/>
                        </a:spcAft>
                        <a:buNone/>
                      </a:pPr>
                      <a:r>
                        <a:rPr lang="en" sz="1200">
                          <a:latin typeface="Times New Roman"/>
                          <a:ea typeface="Times New Roman"/>
                          <a:cs typeface="Times New Roman"/>
                          <a:sym typeface="Times New Roman"/>
                        </a:rPr>
                        <a:t>Abraham  	et.al (2019)</a:t>
                      </a:r>
                      <a:r>
                        <a:rPr lang="en" sz="1200">
                          <a:uFill>
                            <a:noFill/>
                          </a:uFill>
                          <a:latin typeface="Times New Roman"/>
                          <a:ea typeface="Times New Roman"/>
                          <a:cs typeface="Times New Roman"/>
                          <a:sym typeface="Times New Roman"/>
                          <a:hlinkClick r:id="rId4"/>
                        </a:rPr>
                        <a:t> </a:t>
                      </a:r>
                      <a:r>
                        <a:rPr lang="en" sz="1200" u="sng">
                          <a:solidFill>
                            <a:srgbClr val="0000FF"/>
                          </a:solidFill>
                          <a:latin typeface="Times New Roman"/>
                          <a:ea typeface="Times New Roman"/>
                          <a:cs typeface="Times New Roman"/>
                          <a:sym typeface="Times New Roman"/>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[1]</a:t>
                      </a:r>
                      <a:endParaRPr sz="1200" u="sng">
                        <a:solidFill>
                          <a:srgbClr val="0000FF"/>
                        </a:solidFill>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63500" lvl="0" indent="0" algn="just" rtl="0">
                        <a:lnSpc>
                          <a:spcPct val="150000"/>
                        </a:lnSpc>
                        <a:spcBef>
                          <a:spcPts val="0"/>
                        </a:spcBef>
                        <a:spcAft>
                          <a:spcPts val="0"/>
                        </a:spcAft>
                        <a:buNone/>
                      </a:pPr>
                      <a:r>
                        <a:rPr lang="en" sz="1200">
                          <a:latin typeface="Times New Roman"/>
                          <a:ea typeface="Times New Roman"/>
                          <a:cs typeface="Times New Roman"/>
                          <a:sym typeface="Times New Roman"/>
                        </a:rPr>
                        <a:t>Selecting a representative decision tree from an ensemble of decision-tree models for fast big data classification.</a:t>
                      </a:r>
                      <a:endParaRPr sz="1200">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2700" lvl="0" indent="0" algn="just" rtl="0">
                        <a:lnSpc>
                          <a:spcPct val="150000"/>
                        </a:lnSpc>
                        <a:spcBef>
                          <a:spcPts val="0"/>
                        </a:spcBef>
                        <a:spcAft>
                          <a:spcPts val="0"/>
                        </a:spcAft>
                        <a:buNone/>
                      </a:pPr>
                      <a:r>
                        <a:rPr lang="en" sz="1200">
                          <a:latin typeface="Times New Roman"/>
                          <a:ea typeface="Times New Roman"/>
                          <a:cs typeface="Times New Roman"/>
                          <a:sym typeface="Times New Roman"/>
                        </a:rPr>
                        <a:t>When we compare Sysm accuracy to similarity measures and combined distance, we can observe that Sysm is more accurate in most circumstances.</a:t>
                      </a:r>
                      <a:endParaRPr sz="1200">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254000" lvl="0" indent="0" algn="just" rtl="0">
                        <a:lnSpc>
                          <a:spcPct val="150000"/>
                        </a:lnSpc>
                        <a:spcBef>
                          <a:spcPts val="0"/>
                        </a:spcBef>
                        <a:spcAft>
                          <a:spcPts val="0"/>
                        </a:spcAft>
                        <a:buNone/>
                      </a:pPr>
                      <a:r>
                        <a:rPr lang="en" sz="1200">
                          <a:latin typeface="Times New Roman"/>
                          <a:ea typeface="Times New Roman"/>
                          <a:cs typeface="Times New Roman"/>
                          <a:sym typeface="Times New Roman"/>
                        </a:rPr>
                        <a:t>Scanning the tree takes lots of time.</a:t>
                      </a:r>
                      <a:endParaRPr sz="1200">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66"/>
        <p:cNvGrpSpPr/>
        <p:nvPr/>
      </p:nvGrpSpPr>
      <p:grpSpPr>
        <a:xfrm>
          <a:off x="0" y="0"/>
          <a:ext cx="0" cy="0"/>
          <a:chOff x="0" y="0"/>
          <a:chExt cx="0" cy="0"/>
        </a:xfrm>
      </p:grpSpPr>
      <p:graphicFrame>
        <p:nvGraphicFramePr>
          <p:cNvPr id="167" name="Google Shape;167;p7"/>
          <p:cNvGraphicFramePr/>
          <p:nvPr/>
        </p:nvGraphicFramePr>
        <p:xfrm>
          <a:off x="512150" y="484210"/>
          <a:ext cx="8228975" cy="3886010"/>
        </p:xfrm>
        <a:graphic>
          <a:graphicData uri="http://schemas.openxmlformats.org/drawingml/2006/table">
            <a:tbl>
              <a:tblPr>
                <a:noFill/>
                <a:tableStyleId>{82F2903A-3FA9-4313-8C76-C3010D200515}</a:tableStyleId>
              </a:tblPr>
              <a:tblGrid>
                <a:gridCol w="782025"/>
                <a:gridCol w="1408250"/>
                <a:gridCol w="2315200"/>
                <a:gridCol w="1850975"/>
                <a:gridCol w="1872525"/>
              </a:tblGrid>
              <a:tr h="640000">
                <a:tc>
                  <a:txBody>
                    <a:bodyPr/>
                    <a:lstStyle/>
                    <a:p>
                      <a:pPr marL="0" lvl="0" indent="0" algn="l" rtl="0">
                        <a:lnSpc>
                          <a:spcPct val="124090"/>
                        </a:lnSpc>
                        <a:spcBef>
                          <a:spcPts val="1200"/>
                        </a:spcBef>
                        <a:spcAft>
                          <a:spcPts val="1200"/>
                        </a:spcAft>
                        <a:buNone/>
                      </a:pPr>
                      <a:r>
                        <a:rPr lang="en" sz="1200" b="1"/>
                        <a:t>3.</a:t>
                      </a:r>
                      <a:endParaRPr sz="1200" b="1"/>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marR="127000" lvl="0" indent="0" algn="l" rtl="0">
                        <a:lnSpc>
                          <a:spcPct val="115000"/>
                        </a:lnSpc>
                        <a:spcBef>
                          <a:spcPts val="1200"/>
                        </a:spcBef>
                        <a:spcAft>
                          <a:spcPts val="1200"/>
                        </a:spcAft>
                        <a:buNone/>
                      </a:pPr>
                      <a:r>
                        <a:rPr lang="en" sz="1200"/>
                        <a:t>Francisco &amp; Sebastián(2019)</a:t>
                      </a:r>
                      <a:r>
                        <a:rPr lang="en" sz="1200">
                          <a:uFill>
                            <a:noFill/>
                          </a:uFill>
                          <a:hlinkClick r:id="rId3"/>
                        </a:rPr>
                        <a:t> </a:t>
                      </a:r>
                      <a:r>
                        <a:rPr lang="en" sz="1200" u="sng">
                          <a:solidFill>
                            <a:srgbClr val="0000FF"/>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[3]</a:t>
                      </a:r>
                      <a:endParaRPr sz="1200" u="sng">
                        <a:solidFill>
                          <a:srgbClr val="0000FF"/>
                        </a:solidFill>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90500" lvl="0" indent="0" algn="l" rtl="0">
                        <a:lnSpc>
                          <a:spcPct val="150000"/>
                        </a:lnSpc>
                        <a:spcBef>
                          <a:spcPts val="0"/>
                        </a:spcBef>
                        <a:spcAft>
                          <a:spcPts val="0"/>
                        </a:spcAft>
                        <a:buNone/>
                      </a:pPr>
                      <a:r>
                        <a:rPr lang="en" sz="1200"/>
                        <a:t>Evaluating associative classification algorithms for Big Data.</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77800" lvl="0" indent="0" algn="l" rtl="0">
                        <a:lnSpc>
                          <a:spcPct val="150000"/>
                        </a:lnSpc>
                        <a:spcBef>
                          <a:spcPts val="0"/>
                        </a:spcBef>
                        <a:spcAft>
                          <a:spcPts val="0"/>
                        </a:spcAft>
                        <a:buNone/>
                      </a:pPr>
                      <a:r>
                        <a:rPr lang="en" sz="1200"/>
                        <a:t>In Big Data, very comparable results have been produced.</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279400" lvl="0" indent="0" algn="l" rtl="0">
                        <a:lnSpc>
                          <a:spcPct val="150000"/>
                        </a:lnSpc>
                        <a:spcBef>
                          <a:spcPts val="0"/>
                        </a:spcBef>
                        <a:spcAft>
                          <a:spcPts val="0"/>
                        </a:spcAft>
                        <a:buNone/>
                      </a:pPr>
                      <a:r>
                        <a:rPr lang="en" sz="1200"/>
                        <a:t>Sometime loss of important information.</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914275">
                <a:tc>
                  <a:txBody>
                    <a:bodyPr/>
                    <a:lstStyle/>
                    <a:p>
                      <a:pPr marL="0" lvl="0" indent="0" algn="l" rtl="0">
                        <a:lnSpc>
                          <a:spcPct val="124090"/>
                        </a:lnSpc>
                        <a:spcBef>
                          <a:spcPts val="1200"/>
                        </a:spcBef>
                        <a:spcAft>
                          <a:spcPts val="1200"/>
                        </a:spcAft>
                        <a:buNone/>
                      </a:pPr>
                      <a:r>
                        <a:rPr lang="en" sz="1200" b="1"/>
                        <a:t>4.</a:t>
                      </a:r>
                      <a:endParaRPr sz="1200" b="1"/>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l" rtl="0">
                        <a:lnSpc>
                          <a:spcPct val="115000"/>
                        </a:lnSpc>
                        <a:spcBef>
                          <a:spcPts val="1200"/>
                        </a:spcBef>
                        <a:spcAft>
                          <a:spcPts val="1200"/>
                        </a:spcAft>
                        <a:buNone/>
                      </a:pPr>
                      <a:r>
                        <a:rPr lang="en" sz="1200"/>
                        <a:t>Begum &amp; Deniz (2019)</a:t>
                      </a:r>
                      <a:r>
                        <a:rPr lang="en" sz="1200">
                          <a:uFill>
                            <a:noFill/>
                          </a:uFill>
                          <a:hlinkClick r:id="rId4"/>
                        </a:rPr>
                        <a:t> </a:t>
                      </a:r>
                      <a:r>
                        <a:rPr lang="en" sz="1200" u="sng">
                          <a:solidFill>
                            <a:srgbClr val="0000FF"/>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[4]</a:t>
                      </a:r>
                      <a:endParaRPr sz="1200" u="sng">
                        <a:solidFill>
                          <a:srgbClr val="0000FF"/>
                        </a:solidFill>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77800" lvl="0" indent="0" algn="l" rtl="0">
                        <a:lnSpc>
                          <a:spcPct val="150000"/>
                        </a:lnSpc>
                        <a:spcBef>
                          <a:spcPts val="0"/>
                        </a:spcBef>
                        <a:spcAft>
                          <a:spcPts val="0"/>
                        </a:spcAft>
                        <a:buNone/>
                      </a:pPr>
                      <a:r>
                        <a:rPr lang="en" sz="1200"/>
                        <a:t>Comparison of Data Mining Classification Algorithms Determining the Default Risk.</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39700" lvl="0" indent="0" algn="l" rtl="0">
                        <a:lnSpc>
                          <a:spcPct val="150000"/>
                        </a:lnSpc>
                        <a:spcBef>
                          <a:spcPts val="0"/>
                        </a:spcBef>
                        <a:spcAft>
                          <a:spcPts val="0"/>
                        </a:spcAft>
                        <a:buNone/>
                      </a:pPr>
                      <a:r>
                        <a:rPr lang="en" sz="1200"/>
                        <a:t>Credit risks are identified and the possibility of default is estimated using these methods.</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88900" lvl="0" indent="0" algn="l" rtl="0">
                        <a:lnSpc>
                          <a:spcPct val="150000"/>
                        </a:lnSpc>
                        <a:spcBef>
                          <a:spcPts val="0"/>
                        </a:spcBef>
                        <a:spcAft>
                          <a:spcPts val="0"/>
                        </a:spcAft>
                        <a:buNone/>
                      </a:pPr>
                      <a:r>
                        <a:rPr lang="en" sz="1200"/>
                        <a:t>Time complexity is more because run so many method.</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1325750">
                <a:tc>
                  <a:txBody>
                    <a:bodyPr/>
                    <a:lstStyle/>
                    <a:p>
                      <a:pPr marL="0" lvl="0" indent="0" algn="l" rtl="0">
                        <a:lnSpc>
                          <a:spcPct val="124090"/>
                        </a:lnSpc>
                        <a:spcBef>
                          <a:spcPts val="1200"/>
                        </a:spcBef>
                        <a:spcAft>
                          <a:spcPts val="1200"/>
                        </a:spcAft>
                        <a:buNone/>
                      </a:pPr>
                      <a:r>
                        <a:rPr lang="en" sz="1200" b="1"/>
                        <a:t>  5.</a:t>
                      </a:r>
                      <a:endParaRPr sz="1200" b="1"/>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marR="190500" lvl="0" indent="0" algn="l" rtl="0">
                        <a:lnSpc>
                          <a:spcPct val="115000"/>
                        </a:lnSpc>
                        <a:spcBef>
                          <a:spcPts val="1200"/>
                        </a:spcBef>
                        <a:spcAft>
                          <a:spcPts val="1200"/>
                        </a:spcAft>
                        <a:buNone/>
                      </a:pPr>
                      <a:r>
                        <a:rPr lang="en" sz="1200"/>
                        <a:t>S.Sukumaran et.al </a:t>
                      </a:r>
                      <a:r>
                        <a:rPr lang="en" sz="1200">
                          <a:solidFill>
                            <a:srgbClr val="0000FF"/>
                          </a:solidFill>
                          <a:uFill>
                            <a:noFill/>
                          </a:u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 sz="1200" u="sng">
                          <a:solidFill>
                            <a:srgbClr val="0000FF"/>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[5]</a:t>
                      </a:r>
                      <a:endParaRPr sz="1200" u="sng">
                        <a:solidFill>
                          <a:srgbClr val="0000FF"/>
                        </a:solidFill>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lvl="0" indent="0" algn="l" rtl="0">
                        <a:lnSpc>
                          <a:spcPct val="150000"/>
                        </a:lnSpc>
                        <a:spcBef>
                          <a:spcPts val="1200"/>
                        </a:spcBef>
                        <a:spcAft>
                          <a:spcPts val="1200"/>
                        </a:spcAft>
                        <a:buNone/>
                      </a:pPr>
                      <a:r>
                        <a:rPr lang="en" sz="1200"/>
                        <a:t>A study on classification techniques in data mining.</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lvl="0" indent="0" algn="l" rtl="0">
                        <a:lnSpc>
                          <a:spcPct val="150000"/>
                        </a:lnSpc>
                        <a:spcBef>
                          <a:spcPts val="1200"/>
                        </a:spcBef>
                        <a:spcAft>
                          <a:spcPts val="1200"/>
                        </a:spcAft>
                        <a:buNone/>
                      </a:pPr>
                      <a:r>
                        <a:rPr lang="en" sz="1200"/>
                        <a:t>There is at least one method that works perfectly for just about every data set.</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lvl="0" indent="0" algn="l" rtl="0">
                        <a:lnSpc>
                          <a:spcPct val="150000"/>
                        </a:lnSpc>
                        <a:spcBef>
                          <a:spcPts val="1200"/>
                        </a:spcBef>
                        <a:spcAft>
                          <a:spcPts val="1200"/>
                        </a:spcAft>
                        <a:buNone/>
                      </a:pPr>
                      <a:r>
                        <a:rPr lang="en" sz="1200"/>
                        <a:t>No single classification algorithms is best for all kind of dataset.</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71"/>
        <p:cNvGrpSpPr/>
        <p:nvPr/>
      </p:nvGrpSpPr>
      <p:grpSpPr>
        <a:xfrm>
          <a:off x="0" y="0"/>
          <a:ext cx="0" cy="0"/>
          <a:chOff x="0" y="0"/>
          <a:chExt cx="0" cy="0"/>
        </a:xfrm>
      </p:grpSpPr>
      <p:graphicFrame>
        <p:nvGraphicFramePr>
          <p:cNvPr id="172" name="Google Shape;172;p8"/>
          <p:cNvGraphicFramePr/>
          <p:nvPr/>
        </p:nvGraphicFramePr>
        <p:xfrm>
          <a:off x="512150" y="331535"/>
          <a:ext cx="8228975" cy="4489614"/>
        </p:xfrm>
        <a:graphic>
          <a:graphicData uri="http://schemas.openxmlformats.org/drawingml/2006/table">
            <a:tbl>
              <a:tblPr>
                <a:noFill/>
                <a:tableStyleId>{82F2903A-3FA9-4313-8C76-C3010D200515}</a:tableStyleId>
              </a:tblPr>
              <a:tblGrid>
                <a:gridCol w="611350"/>
                <a:gridCol w="1578925"/>
                <a:gridCol w="2315200"/>
                <a:gridCol w="1850975"/>
                <a:gridCol w="1872525"/>
              </a:tblGrid>
              <a:tr h="640000">
                <a:tc>
                  <a:txBody>
                    <a:bodyPr/>
                    <a:lstStyle/>
                    <a:p>
                      <a:pPr marL="0" lvl="0" indent="0" algn="l" rtl="0">
                        <a:lnSpc>
                          <a:spcPct val="124090"/>
                        </a:lnSpc>
                        <a:spcBef>
                          <a:spcPts val="1200"/>
                        </a:spcBef>
                        <a:spcAft>
                          <a:spcPts val="1200"/>
                        </a:spcAft>
                        <a:buNone/>
                      </a:pPr>
                      <a:r>
                        <a:rPr lang="en" sz="1200">
                          <a:latin typeface="Times New Roman"/>
                          <a:ea typeface="Times New Roman"/>
                          <a:cs typeface="Times New Roman"/>
                          <a:sym typeface="Times New Roman"/>
                        </a:rPr>
                        <a:t>6.</a:t>
                      </a:r>
                      <a:endParaRPr sz="1200">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marR="215900" lvl="0" indent="0" algn="l" rtl="0">
                        <a:spcBef>
                          <a:spcPts val="1200"/>
                        </a:spcBef>
                        <a:spcAft>
                          <a:spcPts val="1200"/>
                        </a:spcAft>
                        <a:buNone/>
                      </a:pPr>
                      <a:r>
                        <a:rPr lang="en" sz="1200"/>
                        <a:t>Qi Jia &amp; Linke Guo (2016)</a:t>
                      </a:r>
                      <a:r>
                        <a:rPr lang="en" sz="1200">
                          <a:uFill>
                            <a:noFill/>
                          </a:uFill>
                          <a:hlinkClick r:id="rId3"/>
                        </a:rPr>
                        <a:t> </a:t>
                      </a:r>
                      <a:r>
                        <a:rPr lang="en" sz="1200" u="sng">
                          <a:solidFill>
                            <a:srgbClr val="1154CC"/>
                          </a:solidFill>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[8]</a:t>
                      </a:r>
                      <a:endParaRPr sz="1200" u="sng">
                        <a:solidFill>
                          <a:srgbClr val="1154CC"/>
                        </a:solidFill>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90500" lvl="0" indent="0" algn="l" rtl="0">
                        <a:lnSpc>
                          <a:spcPct val="150000"/>
                        </a:lnSpc>
                        <a:spcBef>
                          <a:spcPts val="0"/>
                        </a:spcBef>
                        <a:spcAft>
                          <a:spcPts val="0"/>
                        </a:spcAft>
                        <a:buNone/>
                      </a:pPr>
                      <a:r>
                        <a:rPr lang="en" sz="1200"/>
                        <a:t>Privacy-preserving Data Classification and Similarity Evaluation for Distributed Systems.</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lvl="0" indent="0" algn="l" rtl="0">
                        <a:lnSpc>
                          <a:spcPct val="150000"/>
                        </a:lnSpc>
                        <a:spcBef>
                          <a:spcPts val="1200"/>
                        </a:spcBef>
                        <a:spcAft>
                          <a:spcPts val="1200"/>
                        </a:spcAft>
                        <a:buNone/>
                      </a:pPr>
                      <a:r>
                        <a:rPr lang="en" sz="1200"/>
                        <a:t>Identifying the most closely matched group of users with the most comparable interests or activities.</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77800" lvl="0" indent="0" algn="l" rtl="0">
                        <a:lnSpc>
                          <a:spcPct val="150000"/>
                        </a:lnSpc>
                        <a:spcBef>
                          <a:spcPts val="0"/>
                        </a:spcBef>
                        <a:spcAft>
                          <a:spcPts val="0"/>
                        </a:spcAft>
                        <a:buNone/>
                      </a:pPr>
                      <a:r>
                        <a:rPr lang="en" sz="1200"/>
                        <a:t>It's costly and a little bit time consuming.</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914275">
                <a:tc>
                  <a:txBody>
                    <a:bodyPr/>
                    <a:lstStyle/>
                    <a:p>
                      <a:pPr marL="0" lvl="0" indent="0" algn="l" rtl="0">
                        <a:lnSpc>
                          <a:spcPct val="124090"/>
                        </a:lnSpc>
                        <a:spcBef>
                          <a:spcPts val="1200"/>
                        </a:spcBef>
                        <a:spcAft>
                          <a:spcPts val="1200"/>
                        </a:spcAft>
                        <a:buNone/>
                      </a:pPr>
                      <a:r>
                        <a:rPr lang="en" sz="1200">
                          <a:latin typeface="Times New Roman"/>
                          <a:ea typeface="Times New Roman"/>
                          <a:cs typeface="Times New Roman"/>
                          <a:sym typeface="Times New Roman"/>
                        </a:rPr>
                        <a:t>7.</a:t>
                      </a:r>
                      <a:endParaRPr sz="1200">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marR="190500" lvl="0" indent="0" algn="l" rtl="0">
                        <a:lnSpc>
                          <a:spcPct val="115000"/>
                        </a:lnSpc>
                        <a:spcBef>
                          <a:spcPts val="1200"/>
                        </a:spcBef>
                        <a:spcAft>
                          <a:spcPts val="1200"/>
                        </a:spcAft>
                        <a:buNone/>
                      </a:pPr>
                      <a:r>
                        <a:rPr lang="en" sz="1200"/>
                        <a:t>S.Sukumaran et.al (2013)</a:t>
                      </a:r>
                      <a:r>
                        <a:rPr lang="en" sz="1200">
                          <a:solidFill>
                            <a:srgbClr val="0000FF"/>
                          </a:solidFill>
                          <a:uFill>
                            <a:noFill/>
                          </a:u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 sz="1200" u="sng">
                          <a:solidFill>
                            <a:srgbClr val="0000FF"/>
                          </a:solidFill>
                          <a:hlinkClick r:id="rId4">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[5]</a:t>
                      </a:r>
                      <a:endParaRPr sz="1200" u="sng">
                        <a:solidFill>
                          <a:srgbClr val="0000FF"/>
                        </a:solidFill>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lvl="0" indent="0" algn="l" rtl="0">
                        <a:lnSpc>
                          <a:spcPct val="150000"/>
                        </a:lnSpc>
                        <a:spcBef>
                          <a:spcPts val="1200"/>
                        </a:spcBef>
                        <a:spcAft>
                          <a:spcPts val="1200"/>
                        </a:spcAft>
                        <a:buNone/>
                      </a:pPr>
                      <a:r>
                        <a:rPr lang="en" sz="1200"/>
                        <a:t>A study on classification techniques in data mining.</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lvl="0" indent="0" algn="l" rtl="0">
                        <a:lnSpc>
                          <a:spcPct val="150000"/>
                        </a:lnSpc>
                        <a:spcBef>
                          <a:spcPts val="1200"/>
                        </a:spcBef>
                        <a:spcAft>
                          <a:spcPts val="1200"/>
                        </a:spcAft>
                        <a:buNone/>
                      </a:pPr>
                      <a:r>
                        <a:rPr lang="en" sz="1200"/>
                        <a:t>There is at least one method that works perfectly for just about every data set.</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lvl="0" indent="0" algn="l" rtl="0">
                        <a:lnSpc>
                          <a:spcPct val="150000"/>
                        </a:lnSpc>
                        <a:spcBef>
                          <a:spcPts val="1200"/>
                        </a:spcBef>
                        <a:spcAft>
                          <a:spcPts val="1200"/>
                        </a:spcAft>
                        <a:buNone/>
                      </a:pPr>
                      <a:r>
                        <a:rPr lang="en" sz="1200"/>
                        <a:t>No single classification algorithms is best for all kind of dataset.</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r h="1325750">
                <a:tc>
                  <a:txBody>
                    <a:bodyPr/>
                    <a:lstStyle/>
                    <a:p>
                      <a:pPr marL="0" lvl="0" indent="0" algn="l" rtl="0">
                        <a:lnSpc>
                          <a:spcPct val="124090"/>
                        </a:lnSpc>
                        <a:spcBef>
                          <a:spcPts val="1200"/>
                        </a:spcBef>
                        <a:spcAft>
                          <a:spcPts val="1200"/>
                        </a:spcAft>
                        <a:buNone/>
                      </a:pPr>
                      <a:r>
                        <a:rPr lang="en" sz="1200">
                          <a:latin typeface="Times New Roman"/>
                          <a:ea typeface="Times New Roman"/>
                          <a:cs typeface="Times New Roman"/>
                          <a:sym typeface="Times New Roman"/>
                        </a:rPr>
                        <a:t>8.</a:t>
                      </a:r>
                      <a:endParaRPr sz="1200">
                        <a:latin typeface="Times New Roman"/>
                        <a:ea typeface="Times New Roman"/>
                        <a:cs typeface="Times New Roman"/>
                        <a:sym typeface="Times New Roman"/>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0" lvl="0" indent="0" algn="l" rtl="0">
                        <a:lnSpc>
                          <a:spcPct val="113636"/>
                        </a:lnSpc>
                        <a:spcBef>
                          <a:spcPts val="1200"/>
                        </a:spcBef>
                        <a:spcAft>
                          <a:spcPts val="1200"/>
                        </a:spcAft>
                        <a:buNone/>
                      </a:pPr>
                      <a:r>
                        <a:rPr lang="en" sz="1200"/>
                        <a:t>Dorota (2010)</a:t>
                      </a:r>
                      <a:r>
                        <a:rPr lang="en" sz="1200">
                          <a:uFill>
                            <a:noFill/>
                          </a:uFill>
                          <a:hlinkClick r:id="rId5"/>
                        </a:rPr>
                        <a:t> </a:t>
                      </a:r>
                      <a:r>
                        <a:rPr lang="en" sz="1200" u="sng">
                          <a:solidFill>
                            <a:srgbClr val="800080"/>
                          </a:solidFill>
                          <a:hlinkClick r:id="rId5">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[9]</a:t>
                      </a:r>
                      <a:endParaRPr sz="1200" u="sng">
                        <a:solidFill>
                          <a:srgbClr val="800080"/>
                        </a:solidFill>
                      </a:endParaRPr>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101600" lvl="0" indent="0" algn="l" rtl="0">
                        <a:lnSpc>
                          <a:spcPct val="150000"/>
                        </a:lnSpc>
                        <a:spcBef>
                          <a:spcPts val="0"/>
                        </a:spcBef>
                        <a:spcAft>
                          <a:spcPts val="0"/>
                        </a:spcAft>
                        <a:buNone/>
                      </a:pPr>
                      <a:r>
                        <a:rPr lang="en" sz="1200"/>
                        <a:t>Classification and Meta Classification in Large Scale Data Mining Application for Estimation of Software Projects.</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marR="50800" lvl="0" indent="0" algn="l" rtl="0">
                        <a:lnSpc>
                          <a:spcPct val="150000"/>
                        </a:lnSpc>
                        <a:spcBef>
                          <a:spcPts val="0"/>
                        </a:spcBef>
                        <a:spcAft>
                          <a:spcPts val="0"/>
                        </a:spcAft>
                        <a:buNone/>
                      </a:pPr>
                      <a:r>
                        <a:rPr lang="en" sz="1200"/>
                        <a:t>Meta classifiers hold the promise of improving estimation accuracy.</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c>
                  <a:txBody>
                    <a:bodyPr/>
                    <a:lstStyle/>
                    <a:p>
                      <a:pPr marL="63500" lvl="0" indent="0" algn="l" rtl="0">
                        <a:lnSpc>
                          <a:spcPct val="115000"/>
                        </a:lnSpc>
                        <a:spcBef>
                          <a:spcPts val="1200"/>
                        </a:spcBef>
                        <a:spcAft>
                          <a:spcPts val="1200"/>
                        </a:spcAft>
                        <a:buNone/>
                      </a:pPr>
                      <a:r>
                        <a:rPr lang="en" sz="1200"/>
                        <a:t>Analyze is not the same as the dynamics of a simulated process, which could result in a lack of comprehension and ineffective decision assistance.</a:t>
                      </a:r>
                      <a:endParaRPr sz="1200"/>
                    </a:p>
                  </a:txBody>
                  <a:tcPr marL="91425" marR="91425" marT="91425" marB="91425">
                    <a:lnL w="12575" cap="flat" cmpd="sng">
                      <a:solidFill>
                        <a:srgbClr val="000000"/>
                      </a:solidFill>
                      <a:prstDash val="solid"/>
                      <a:round/>
                      <a:headEnd type="none" w="sm" len="sm"/>
                      <a:tailEnd type="none" w="sm" len="sm"/>
                    </a:lnL>
                    <a:lnR w="12575" cap="flat" cmpd="sng">
                      <a:solidFill>
                        <a:srgbClr val="000000"/>
                      </a:solidFill>
                      <a:prstDash val="solid"/>
                      <a:round/>
                      <a:headEnd type="none" w="sm" len="sm"/>
                      <a:tailEnd type="none" w="sm" len="sm"/>
                    </a:lnR>
                    <a:lnT w="12575" cap="flat" cmpd="sng">
                      <a:solidFill>
                        <a:srgbClr val="000000"/>
                      </a:solidFill>
                      <a:prstDash val="solid"/>
                      <a:round/>
                      <a:headEnd type="none" w="sm" len="sm"/>
                      <a:tailEnd type="none" w="sm" len="sm"/>
                    </a:lnT>
                    <a:lnB w="12575" cap="flat" cmpd="sng">
                      <a:solidFill>
                        <a:srgbClr val="000000"/>
                      </a:solidFill>
                      <a:prstDash val="solid"/>
                      <a:round/>
                      <a:headEnd type="none" w="sm" len="sm"/>
                      <a:tailEnd type="none" w="sm" len="sm"/>
                    </a:lnB>
                  </a:tcPr>
                </a:tc>
              </a:tr>
            </a:tbl>
          </a:graphicData>
        </a:graphic>
      </p:graphicFrame>
    </p:spTree>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177" name="Google Shape;177;p9"/>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3000"/>
              <a:buNone/>
            </a:pPr>
            <a:r>
              <a:rPr lang="en">
                <a:solidFill>
                  <a:schemeClr val="lt1"/>
                </a:solidFill>
                <a:latin typeface="Times New Roman"/>
                <a:ea typeface="Times New Roman"/>
                <a:cs typeface="Times New Roman"/>
                <a:sym typeface="Times New Roman"/>
              </a:rPr>
              <a:t>      Dataset</a:t>
            </a:r>
            <a:endParaRPr sz="4100"/>
          </a:p>
        </p:txBody>
      </p:sp>
      <p:sp>
        <p:nvSpPr>
          <p:cNvPr id="178" name="Google Shape;178;p9"/>
          <p:cNvSpPr txBox="1">
            <a:spLocks noGrp="1"/>
          </p:cNvSpPr>
          <p:nvPr>
            <p:ph type="body" idx="2"/>
          </p:nvPr>
        </p:nvSpPr>
        <p:spPr>
          <a:xfrm>
            <a:off x="4731625" y="938950"/>
            <a:ext cx="4211400" cy="3960000"/>
          </a:xfrm>
          <a:prstGeom prst="rect">
            <a:avLst/>
          </a:prstGeom>
          <a:noFill/>
          <a:ln>
            <a:noFill/>
          </a:ln>
        </p:spPr>
        <p:txBody>
          <a:bodyPr spcFirstLastPara="1" wrap="square" lIns="91425" tIns="91425" rIns="91425" bIns="91425" anchor="t" anchorCtr="0">
            <a:noAutofit/>
          </a:bodyPr>
          <a:lstStyle/>
          <a:p>
            <a:pPr marL="457200" lvl="0" indent="-317500" algn="just" rtl="0">
              <a:lnSpc>
                <a:spcPct val="115000"/>
              </a:lnSpc>
              <a:spcBef>
                <a:spcPts val="0"/>
              </a:spcBef>
              <a:spcAft>
                <a:spcPts val="0"/>
              </a:spcAft>
              <a:buClr>
                <a:srgbClr val="000000"/>
              </a:buClr>
              <a:buSzPts val="1400"/>
              <a:buFont typeface="Times New Roman"/>
              <a:buChar char="●"/>
            </a:pPr>
            <a:r>
              <a:rPr lang="en" sz="1400" b="1">
                <a:solidFill>
                  <a:srgbClr val="000000"/>
                </a:solidFill>
                <a:highlight>
                  <a:srgbClr val="FFFFFF"/>
                </a:highlight>
                <a:latin typeface="Times New Roman"/>
                <a:ea typeface="Times New Roman"/>
                <a:cs typeface="Times New Roman"/>
                <a:sym typeface="Times New Roman"/>
              </a:rPr>
              <a:t>We used data Home_Quote_Conversion from Kaggle</a:t>
            </a:r>
            <a:r>
              <a:rPr lang="en" sz="1400" b="1">
                <a:solidFill>
                  <a:srgbClr val="000000"/>
                </a:solidFill>
                <a:highlight>
                  <a:srgbClr val="FFFFFF"/>
                </a:highlight>
                <a:uFill>
                  <a:noFill/>
                </a:uFill>
                <a:latin typeface="Times New Roman"/>
                <a:ea typeface="Times New Roman"/>
                <a:cs typeface="Times New Roman"/>
                <a:sym typeface="Times New Roma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 </a:t>
            </a:r>
            <a:r>
              <a:rPr lang="en" sz="1400" b="1" u="sng">
                <a:solidFill>
                  <a:schemeClr val="accent5"/>
                </a:solidFill>
                <a:highlight>
                  <a:srgbClr val="FFFFFF"/>
                </a:highlight>
                <a:latin typeface="Times New Roman"/>
                <a:ea typeface="Times New Roman"/>
                <a:cs typeface="Times New Roman"/>
                <a:sym typeface="Times New Roman"/>
                <a:hlinkClick r:id="rId3">
                  <a:extLst>
                    <a:ext uri="{A12FA001-AC4F-418D-AE19-62706E023703}">
                      <ahyp:hlinkClr xmlns:ahyp="http://schemas.microsoft.com/office/drawing/2018/hyperlinkcolor" xmlns:p15="http://schemas.microsoft.com/office/powerpoint/2012/main" xmlns:p14="http://schemas.microsoft.com/office/powerpoint/2010/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mc="http://schemas.openxmlformats.org/markup-compatibility/2006" xmlns="" val="tx"/>
                    </a:ext>
                  </a:extLst>
                </a:hlinkClick>
              </a:rPr>
              <a:t>[11]</a:t>
            </a:r>
            <a:r>
              <a:rPr lang="en" sz="1400" b="1">
                <a:solidFill>
                  <a:srgbClr val="000000"/>
                </a:solidFill>
                <a:highlight>
                  <a:srgbClr val="FFFFFF"/>
                </a:highlight>
                <a:latin typeface="Times New Roman"/>
                <a:ea typeface="Times New Roman"/>
                <a:cs typeface="Times New Roman"/>
                <a:sym typeface="Times New Roman"/>
              </a:rPr>
              <a:t> this dataset represent the activity who are interested in buying policies from Homesite.	</a:t>
            </a:r>
            <a:endParaRPr sz="1400" b="1">
              <a:solidFill>
                <a:srgbClr val="000000"/>
              </a:solidFill>
              <a:highlight>
                <a:srgbClr val="FFFFFF"/>
              </a:highlight>
              <a:latin typeface="Times New Roman"/>
              <a:ea typeface="Times New Roman"/>
              <a:cs typeface="Times New Roman"/>
              <a:sym typeface="Times New Roman"/>
            </a:endParaRPr>
          </a:p>
          <a:p>
            <a:pPr marL="457200" lvl="0" indent="0" algn="just" rtl="0">
              <a:lnSpc>
                <a:spcPct val="115000"/>
              </a:lnSpc>
              <a:spcBef>
                <a:spcPts val="0"/>
              </a:spcBef>
              <a:spcAft>
                <a:spcPts val="0"/>
              </a:spcAft>
              <a:buNone/>
            </a:pPr>
            <a:endParaRPr sz="1400" b="1">
              <a:solidFill>
                <a:srgbClr val="000000"/>
              </a:solidFill>
              <a:highlight>
                <a:srgbClr val="FFFFFF"/>
              </a:highlight>
              <a:latin typeface="Times New Roman"/>
              <a:ea typeface="Times New Roman"/>
              <a:cs typeface="Times New Roman"/>
              <a:sym typeface="Times New Roman"/>
            </a:endParaRPr>
          </a:p>
          <a:p>
            <a:pPr marL="457200" lvl="0" indent="-317500" algn="just" rtl="0">
              <a:spcBef>
                <a:spcPts val="1200"/>
              </a:spcBef>
              <a:spcAft>
                <a:spcPts val="0"/>
              </a:spcAft>
              <a:buClr>
                <a:srgbClr val="000000"/>
              </a:buClr>
              <a:buSzPts val="1400"/>
              <a:buFont typeface="Times New Roman"/>
              <a:buChar char="●"/>
            </a:pPr>
            <a:r>
              <a:rPr lang="en" sz="1400" b="1">
                <a:solidFill>
                  <a:srgbClr val="000000"/>
                </a:solidFill>
                <a:highlight>
                  <a:srgbClr val="FFFFFF"/>
                </a:highlight>
                <a:latin typeface="Times New Roman"/>
                <a:ea typeface="Times New Roman"/>
                <a:cs typeface="Times New Roman"/>
                <a:sym typeface="Times New Roman"/>
              </a:rPr>
              <a:t>In this Dataset 173837 rows and 272 columns and QuoteConversion_Flag indicates whether the customer purchased a policy or not and the task is to predict QuoteConversion_Flag for each QuoteNumber in the test set.</a:t>
            </a:r>
            <a:endParaRPr sz="1400" b="1">
              <a:solidFill>
                <a:srgbClr val="000000"/>
              </a:solidFill>
              <a:highlight>
                <a:srgbClr val="FFFFFF"/>
              </a:highlight>
              <a:latin typeface="Times New Roman"/>
              <a:ea typeface="Times New Roman"/>
              <a:cs typeface="Times New Roman"/>
              <a:sym typeface="Times New Roman"/>
            </a:endParaRPr>
          </a:p>
        </p:txBody>
      </p:sp>
    </p:spTree>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82"/>
        <p:cNvGrpSpPr/>
        <p:nvPr/>
      </p:nvGrpSpPr>
      <p:grpSpPr>
        <a:xfrm>
          <a:off x="0" y="0"/>
          <a:ext cx="0" cy="0"/>
          <a:chOff x="0" y="0"/>
          <a:chExt cx="0" cy="0"/>
        </a:xfrm>
      </p:grpSpPr>
      <p:sp>
        <p:nvSpPr>
          <p:cNvPr id="183" name="Google Shape;183;p10"/>
          <p:cNvSpPr txBox="1">
            <a:spLocks noGrp="1"/>
          </p:cNvSpPr>
          <p:nvPr>
            <p:ph type="title"/>
          </p:nvPr>
        </p:nvSpPr>
        <p:spPr>
          <a:xfrm>
            <a:off x="730000" y="1318650"/>
            <a:ext cx="3300900" cy="16872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1600"/>
              </a:spcAft>
              <a:buSzPts val="3000"/>
              <a:buNone/>
            </a:pPr>
            <a:r>
              <a:rPr lang="en">
                <a:solidFill>
                  <a:schemeClr val="lt1"/>
                </a:solidFill>
                <a:latin typeface="Times New Roman"/>
                <a:ea typeface="Times New Roman"/>
                <a:cs typeface="Times New Roman"/>
                <a:sym typeface="Times New Roman"/>
              </a:rPr>
              <a:t>Methodology</a:t>
            </a:r>
            <a:endParaRPr/>
          </a:p>
        </p:txBody>
      </p:sp>
      <p:sp>
        <p:nvSpPr>
          <p:cNvPr id="184" name="Google Shape;184;p10"/>
          <p:cNvSpPr txBox="1">
            <a:spLocks noGrp="1"/>
          </p:cNvSpPr>
          <p:nvPr>
            <p:ph type="body" idx="2"/>
          </p:nvPr>
        </p:nvSpPr>
        <p:spPr>
          <a:xfrm>
            <a:off x="4481250" y="671550"/>
            <a:ext cx="4416300" cy="2981400"/>
          </a:xfrm>
          <a:prstGeom prst="rect">
            <a:avLst/>
          </a:prstGeom>
          <a:noFill/>
          <a:ln>
            <a:noFill/>
          </a:ln>
        </p:spPr>
        <p:txBody>
          <a:bodyPr spcFirstLastPara="1" wrap="square" lIns="91425" tIns="91425" rIns="91425" bIns="91425" anchor="t" anchorCtr="0">
            <a:noAutofit/>
          </a:bodyPr>
          <a:lstStyle/>
          <a:p>
            <a:pPr marL="571500" lvl="0" indent="0" algn="just" rtl="0">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1.</a:t>
            </a:r>
            <a:r>
              <a:rPr lang="en" sz="1400">
                <a:solidFill>
                  <a:srgbClr val="000000"/>
                </a:solidFill>
                <a:highlight>
                  <a:srgbClr val="FFFFFF"/>
                </a:highlight>
                <a:latin typeface="Times New Roman"/>
                <a:ea typeface="Times New Roman"/>
                <a:cs typeface="Times New Roman"/>
                <a:sym typeface="Times New Roman"/>
              </a:rPr>
              <a:t> 	</a:t>
            </a:r>
            <a:r>
              <a:rPr lang="en" sz="1400" b="1">
                <a:solidFill>
                  <a:srgbClr val="000000"/>
                </a:solidFill>
                <a:highlight>
                  <a:srgbClr val="FFFFFF"/>
                </a:highlight>
                <a:latin typeface="Times New Roman"/>
                <a:ea typeface="Times New Roman"/>
                <a:cs typeface="Times New Roman"/>
                <a:sym typeface="Times New Roman"/>
              </a:rPr>
              <a:t>Logistic Regression:-</a:t>
            </a:r>
            <a:r>
              <a:rPr lang="en" sz="1400">
                <a:solidFill>
                  <a:srgbClr val="000000"/>
                </a:solidFill>
                <a:highlight>
                  <a:srgbClr val="FFFFFF"/>
                </a:highlight>
                <a:latin typeface="Times New Roman"/>
                <a:ea typeface="Times New Roman"/>
                <a:cs typeface="Times New Roman"/>
                <a:sym typeface="Times New Roman"/>
              </a:rPr>
              <a:t> Logistic regression used the logit function for probability prediction.</a:t>
            </a:r>
            <a:endParaRPr sz="1400">
              <a:solidFill>
                <a:srgbClr val="000000"/>
              </a:solidFill>
              <a:highlight>
                <a:srgbClr val="FFFFFF"/>
              </a:highlight>
              <a:latin typeface="Times New Roman"/>
              <a:ea typeface="Times New Roman"/>
              <a:cs typeface="Times New Roman"/>
              <a:sym typeface="Times New Roman"/>
            </a:endParaRPr>
          </a:p>
          <a:p>
            <a:pPr marL="571500" lvl="0" indent="0" algn="just" rtl="0">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2.</a:t>
            </a:r>
            <a:r>
              <a:rPr lang="en" sz="1400">
                <a:solidFill>
                  <a:srgbClr val="000000"/>
                </a:solidFill>
                <a:highlight>
                  <a:srgbClr val="FFFFFF"/>
                </a:highlight>
                <a:latin typeface="Times New Roman"/>
                <a:ea typeface="Times New Roman"/>
                <a:cs typeface="Times New Roman"/>
                <a:sym typeface="Times New Roman"/>
              </a:rPr>
              <a:t> 	</a:t>
            </a:r>
            <a:r>
              <a:rPr lang="en" sz="1400" b="1">
                <a:solidFill>
                  <a:srgbClr val="000000"/>
                </a:solidFill>
                <a:highlight>
                  <a:srgbClr val="FFFFFF"/>
                </a:highlight>
                <a:latin typeface="Times New Roman"/>
                <a:ea typeface="Times New Roman"/>
                <a:cs typeface="Times New Roman"/>
                <a:sym typeface="Times New Roman"/>
              </a:rPr>
              <a:t>Decision Tree:-</a:t>
            </a:r>
            <a:r>
              <a:rPr lang="en" sz="1400">
                <a:solidFill>
                  <a:srgbClr val="000000"/>
                </a:solidFill>
                <a:highlight>
                  <a:srgbClr val="FFFFFF"/>
                </a:highlight>
                <a:latin typeface="Times New Roman"/>
                <a:ea typeface="Times New Roman"/>
                <a:cs typeface="Times New Roman"/>
                <a:sym typeface="Times New Roman"/>
              </a:rPr>
              <a:t> To form a group, this algorithm finds the most significant independent variable.</a:t>
            </a:r>
            <a:endParaRPr sz="1400">
              <a:solidFill>
                <a:srgbClr val="000000"/>
              </a:solidFill>
              <a:highlight>
                <a:srgbClr val="FFFFFF"/>
              </a:highlight>
              <a:latin typeface="Times New Roman"/>
              <a:ea typeface="Times New Roman"/>
              <a:cs typeface="Times New Roman"/>
              <a:sym typeface="Times New Roman"/>
            </a:endParaRPr>
          </a:p>
          <a:p>
            <a:pPr marL="571500" lvl="0" indent="0" algn="just" rtl="0">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3.</a:t>
            </a:r>
            <a:r>
              <a:rPr lang="en" sz="1400">
                <a:solidFill>
                  <a:srgbClr val="000000"/>
                </a:solidFill>
                <a:highlight>
                  <a:srgbClr val="FFFFFF"/>
                </a:highlight>
                <a:latin typeface="Times New Roman"/>
                <a:ea typeface="Times New Roman"/>
                <a:cs typeface="Times New Roman"/>
                <a:sym typeface="Times New Roman"/>
              </a:rPr>
              <a:t> 	</a:t>
            </a:r>
            <a:r>
              <a:rPr lang="en" sz="1400" b="1">
                <a:solidFill>
                  <a:srgbClr val="000000"/>
                </a:solidFill>
                <a:highlight>
                  <a:srgbClr val="FFFFFF"/>
                </a:highlight>
                <a:latin typeface="Times New Roman"/>
                <a:ea typeface="Times New Roman"/>
                <a:cs typeface="Times New Roman"/>
                <a:sym typeface="Times New Roman"/>
              </a:rPr>
              <a:t>Random Forest:-</a:t>
            </a:r>
            <a:r>
              <a:rPr lang="en" sz="1400">
                <a:solidFill>
                  <a:srgbClr val="000000"/>
                </a:solidFill>
                <a:highlight>
                  <a:srgbClr val="FFFFFF"/>
                </a:highlight>
                <a:latin typeface="Times New Roman"/>
                <a:ea typeface="Times New Roman"/>
                <a:cs typeface="Times New Roman"/>
                <a:sym typeface="Times New Roman"/>
              </a:rPr>
              <a:t> This algorithm creates numerous decision trees and merges them together into a single decision Tree and use bagging method.</a:t>
            </a:r>
            <a:endParaRPr sz="1400">
              <a:solidFill>
                <a:srgbClr val="000000"/>
              </a:solidFill>
              <a:highlight>
                <a:srgbClr val="FFFFFF"/>
              </a:highlight>
              <a:latin typeface="Times New Roman"/>
              <a:ea typeface="Times New Roman"/>
              <a:cs typeface="Times New Roman"/>
              <a:sym typeface="Times New Roman"/>
            </a:endParaRPr>
          </a:p>
          <a:p>
            <a:pPr marL="571500" lvl="0" indent="0" algn="just" rtl="0">
              <a:spcBef>
                <a:spcPts val="1200"/>
              </a:spcBef>
              <a:spcAft>
                <a:spcPts val="0"/>
              </a:spcAft>
              <a:buNone/>
            </a:pPr>
            <a:r>
              <a:rPr lang="en" sz="1400" b="1">
                <a:solidFill>
                  <a:srgbClr val="000000"/>
                </a:solidFill>
                <a:highlight>
                  <a:srgbClr val="FFFFFF"/>
                </a:highlight>
                <a:latin typeface="Times New Roman"/>
                <a:ea typeface="Times New Roman"/>
                <a:cs typeface="Times New Roman"/>
                <a:sym typeface="Times New Roman"/>
              </a:rPr>
              <a:t>4.</a:t>
            </a:r>
            <a:r>
              <a:rPr lang="en" sz="1400">
                <a:solidFill>
                  <a:srgbClr val="000000"/>
                </a:solidFill>
                <a:highlight>
                  <a:srgbClr val="FFFFFF"/>
                </a:highlight>
                <a:latin typeface="Times New Roman"/>
                <a:ea typeface="Times New Roman"/>
                <a:cs typeface="Times New Roman"/>
                <a:sym typeface="Times New Roman"/>
              </a:rPr>
              <a:t> 	</a:t>
            </a:r>
            <a:r>
              <a:rPr lang="en" sz="1400" b="1">
                <a:solidFill>
                  <a:srgbClr val="000000"/>
                </a:solidFill>
                <a:highlight>
                  <a:srgbClr val="FFFFFF"/>
                </a:highlight>
                <a:latin typeface="Times New Roman"/>
                <a:ea typeface="Times New Roman"/>
                <a:cs typeface="Times New Roman"/>
                <a:sym typeface="Times New Roman"/>
              </a:rPr>
              <a:t>Gradient Boosting</a:t>
            </a:r>
            <a:r>
              <a:rPr lang="en" sz="1400">
                <a:solidFill>
                  <a:srgbClr val="000000"/>
                </a:solidFill>
                <a:highlight>
                  <a:srgbClr val="FFFFFF"/>
                </a:highlight>
                <a:latin typeface="Times New Roman"/>
                <a:ea typeface="Times New Roman"/>
                <a:cs typeface="Times New Roman"/>
                <a:sym typeface="Times New Roman"/>
              </a:rPr>
              <a:t> The boosting ensemble technique is used in this approach. The reasoning behind this strategy is that successive predictors learn from the mistakes of prior predictions.</a:t>
            </a:r>
            <a:endParaRPr sz="1400">
              <a:solidFill>
                <a:srgbClr val="000000"/>
              </a:solidFill>
              <a:highlight>
                <a:srgbClr val="FFFFFF"/>
              </a:highlight>
              <a:latin typeface="Times New Roman"/>
              <a:ea typeface="Times New Roman"/>
              <a:cs typeface="Times New Roman"/>
              <a:sym typeface="Times New Roman"/>
            </a:endParaRPr>
          </a:p>
          <a:p>
            <a:pPr marL="190500" marR="359843" lvl="0" indent="0" algn="just" rtl="0">
              <a:lnSpc>
                <a:spcPct val="150000"/>
              </a:lnSpc>
              <a:spcBef>
                <a:spcPts val="1200"/>
              </a:spcBef>
              <a:spcAft>
                <a:spcPts val="0"/>
              </a:spcAft>
              <a:buSzPts val="1300"/>
              <a:buNone/>
            </a:pPr>
            <a:endParaRPr sz="1400" b="1">
              <a:solidFill>
                <a:srgbClr val="000000"/>
              </a:solidFill>
              <a:highlight>
                <a:srgbClr val="FFFFFF"/>
              </a:highlight>
              <a:latin typeface="Times New Roman"/>
              <a:ea typeface="Times New Roman"/>
              <a:cs typeface="Times New Roman"/>
              <a:sym typeface="Times New Roman"/>
            </a:endParaRPr>
          </a:p>
          <a:p>
            <a:pPr marL="0" lvl="0" indent="0" algn="l" rtl="0">
              <a:lnSpc>
                <a:spcPct val="115000"/>
              </a:lnSpc>
              <a:spcBef>
                <a:spcPts val="0"/>
              </a:spcBef>
              <a:spcAft>
                <a:spcPts val="1600"/>
              </a:spcAft>
              <a:buSzPts val="1300"/>
              <a:buNone/>
            </a:pPr>
            <a:endParaRPr/>
          </a:p>
        </p:txBody>
      </p:sp>
    </p:spTree>
  </p:cSld>
  <p:clrMapOvr>
    <a:masterClrMapping/>
  </p:clrMapOvr>
  <p:timing>
    <p:tnLst>
      <p:par>
        <p:cTn id="1" dur="indefinite" restart="never" nodeType="tmRoot"/>
      </p:par>
    </p:tnLst>
  </p:timing>
</p:sld>
</file>

<file path=ppt/theme/theme1.xml><?xml version="1.0" encoding="utf-8"?>
<a:theme xmlns:a="http://schemas.openxmlformats.org/drawingml/2006/main"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1080</Words>
  <Application>Microsoft Office PowerPoint</Application>
  <PresentationFormat>On-screen Show (16:9)</PresentationFormat>
  <Paragraphs>137</Paragraphs>
  <Slides>18</Slides>
  <Notes>18</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18</vt:i4>
      </vt:variant>
    </vt:vector>
  </HeadingPairs>
  <TitlesOfParts>
    <vt:vector size="24" baseType="lpstr">
      <vt:lpstr>Arial</vt:lpstr>
      <vt:lpstr>Raleway</vt:lpstr>
      <vt:lpstr>Caveat</vt:lpstr>
      <vt:lpstr>Times New Roman</vt:lpstr>
      <vt:lpstr>Lato</vt:lpstr>
      <vt:lpstr>Streamline</vt:lpstr>
      <vt:lpstr>Dynamic Classification framework for Large Scale Data </vt:lpstr>
      <vt:lpstr>Outline</vt:lpstr>
      <vt:lpstr>Introduction</vt:lpstr>
      <vt:lpstr>Objective ? </vt:lpstr>
      <vt:lpstr>PowerPoint Presentation</vt:lpstr>
      <vt:lpstr>PowerPoint Presentation</vt:lpstr>
      <vt:lpstr>PowerPoint Presentation</vt:lpstr>
      <vt:lpstr>      Dataset</vt:lpstr>
      <vt:lpstr>Methodology</vt:lpstr>
      <vt:lpstr>PowerPoint Presentation</vt:lpstr>
      <vt:lpstr>PowerPoint Presentation</vt:lpstr>
      <vt:lpstr>PowerPoint Presentation</vt:lpstr>
      <vt:lpstr>Result and Discussion </vt:lpstr>
      <vt:lpstr>Conclusion</vt:lpstr>
      <vt:lpstr>References</vt:lpstr>
      <vt:lpstr>PowerPoint Presentation</vt:lpstr>
      <vt:lpstr>PowerPoint Presentation</vt:lpstr>
      <vt:lpstr>Thank You</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Dynamic Classification framework for Large Scale Data </dc:title>
  <cp:lastModifiedBy>hp</cp:lastModifiedBy>
  <cp:revision>1</cp:revision>
  <dcterms:modified xsi:type="dcterms:W3CDTF">2021-05-21T21:20:48Z</dcterms:modified>
</cp:coreProperties>
</file>